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5143500" cx="9144000"/>
  <p:notesSz cx="6858000" cy="9144000"/>
  <p:embeddedFontLst>
    <p:embeddedFont>
      <p:font typeface="Roboto"/>
      <p:regular r:id="rId18"/>
      <p:bold r:id="rId19"/>
      <p:italic r:id="rId20"/>
      <p:boldItalic r:id="rId21"/>
    </p:embeddedFont>
    <p:embeddedFont>
      <p:font typeface="Open Sans SemiBold"/>
      <p:regular r:id="rId22"/>
      <p:bold r:id="rId23"/>
      <p:italic r:id="rId24"/>
      <p:boldItalic r:id="rId25"/>
    </p:embeddedFont>
    <p:embeddedFont>
      <p:font typeface="Lexend Deca"/>
      <p:regular r:id="rId26"/>
      <p:bold r:id="rId27"/>
    </p:embeddedFont>
    <p:embeddedFont>
      <p:font typeface="Open Sans"/>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22" Type="http://schemas.openxmlformats.org/officeDocument/2006/relationships/font" Target="fonts/OpenSansSemiBold-regular.fntdata"/><Relationship Id="rId21" Type="http://schemas.openxmlformats.org/officeDocument/2006/relationships/font" Target="fonts/Roboto-boldItalic.fntdata"/><Relationship Id="rId24" Type="http://schemas.openxmlformats.org/officeDocument/2006/relationships/font" Target="fonts/OpenSansSemiBold-italic.fntdata"/><Relationship Id="rId23" Type="http://schemas.openxmlformats.org/officeDocument/2006/relationships/font" Target="fonts/OpenSansSemiBold-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exendDeca-regular.fntdata"/><Relationship Id="rId25" Type="http://schemas.openxmlformats.org/officeDocument/2006/relationships/font" Target="fonts/OpenSansSemiBold-boldItalic.fntdata"/><Relationship Id="rId28" Type="http://schemas.openxmlformats.org/officeDocument/2006/relationships/font" Target="fonts/OpenSans-regular.fntdata"/><Relationship Id="rId27" Type="http://schemas.openxmlformats.org/officeDocument/2006/relationships/font" Target="fonts/LexendDeca-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penSans-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OpenSans-boldItalic.fntdata"/><Relationship Id="rId30" Type="http://schemas.openxmlformats.org/officeDocument/2006/relationships/font" Target="fonts/OpenSans-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Roboto-bold.fntdata"/><Relationship Id="rId18" Type="http://schemas.openxmlformats.org/officeDocument/2006/relationships/font" Target="fonts/Robo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o.turnitin.com/ai-usemisuse-activityguide-uk-0723"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o.turnitin.com/ai-usemisuse-activityguide-uk-0723"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5a69249935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5a69249935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2556700631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2556700631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Educator notes</a:t>
            </a:r>
            <a:r>
              <a:rPr lang="en-GB">
                <a:solidFill>
                  <a:schemeClr val="dk1"/>
                </a:solidFill>
              </a:rPr>
              <a:t>: Duplicate and/or edit this slide if different situations are preferred for this activity. The guiding questions are listed below in case adding one or more guiding questions to the slide directly is desired: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Is the AI writing tool usage described ethical? Explain your reasoning.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Does usage fall within the guidelines of your institution’s academic integrity policy?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Can this usage be considered misuse for one assignment and not another? Explain your reasoning.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Does this example showcase acceptable use or misuse of AI writing tools? What would need to change in order for it to be considered an acceptable use of these tools on an assignment?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What actions might the educator take in this situation to support the student?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What actions might the student take in this situation?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Is it likely that this use of an AI writing tool would be allowable in some other situation? Explain your reasoning.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2556700631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2556700631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Educator notes</a:t>
            </a:r>
            <a:r>
              <a:rPr lang="en-GB">
                <a:solidFill>
                  <a:schemeClr val="dk1"/>
                </a:solidFill>
              </a:rPr>
              <a:t>: Duplicate and/or edit this slide if different situations are preferred for this activity. The guiding questions are listed below in case adding one or more guiding questions to the slide directly is desired: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Is the AI writing tool usage described ethical? Explain your reasoning.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Does usage fall within the guidelines of your institution’s academic integrity policy?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Can this usage be considered misuse for one assignment and not another? Explain your reasoning.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Does this example showcase acceptable use or misuse of AI writing tools? What would need to change in order for it to be considered an acceptable use of these tools on an assignment?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What actions might the educator take in this situation to support the student?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What actions might the student take in this situation?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Is it likely that this use of an AI writing tool would be allowable in some other situation? Explain your reasoning.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2556700631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2556700631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Educator notes</a:t>
            </a:r>
            <a:r>
              <a:rPr lang="en-GB">
                <a:solidFill>
                  <a:schemeClr val="dk1"/>
                </a:solidFill>
              </a:rPr>
              <a:t>: Duplicate and/or edit this slide if different situations are preferred for this activity. The guiding questions are listed below in case adding one or more guiding questions to the slide directly is desired: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Is the AI writing tool usage described ethical? Explain your reasoning.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Does usage fall within the guidelines of your institution’s academic integrity policy?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Can this usage be considered misuse for one assignment and not another? Explain your reasoning.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Does this example showcase acceptable use or misuse of AI writing tools? What would need to change in order for it to be considered an acceptable use of these tools on an assignment?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What actions might the educator take in this situation to support the student?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What actions might the student take in this situation?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Is it likely that this use of an AI writing tool would be allowable in some other situation? Explain your reasoning.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50d6669ee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50d6669ee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Educator notes</a:t>
            </a:r>
            <a:r>
              <a:rPr lang="en-GB">
                <a:solidFill>
                  <a:schemeClr val="dk1"/>
                </a:solidFill>
              </a:rPr>
              <a:t>: An acceptable response might include ways that any perceived misuse might be adjusted and completed ethically by doing ___ or ___. If this is considered a good use of an AI writing tool, the student might produce a rationale based on guidance received from their instructor.</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9c2998df98_0_3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9c2998df98_0_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Educator notes</a:t>
            </a:r>
            <a:r>
              <a:rPr lang="en-GB"/>
              <a:t>: The educator does not need to share this slide with students as it is intended to share information about the resource itself and where to find further guidance in implementing the activity. The suggested activities are listed only in the accompanying </a:t>
            </a:r>
            <a:r>
              <a:rPr lang="en-GB" u="sng">
                <a:solidFill>
                  <a:schemeClr val="hlink"/>
                </a:solidFill>
                <a:hlinkClick r:id="rId2"/>
              </a:rPr>
              <a:t>activity guide</a:t>
            </a:r>
            <a:r>
              <a:rPr lang="en-GB"/>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488ad49dc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488ad49dc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Educator notes</a:t>
            </a:r>
            <a:r>
              <a:rPr lang="en-GB">
                <a:solidFill>
                  <a:schemeClr val="dk1"/>
                </a:solidFill>
              </a:rPr>
              <a:t>: It should be noted that there is no one correct way to answer whether the situation described is considered a good use of AI writing tools or misuse. Sometimes this can be determined by whether sources are cited or not, or whether the use is expressly designated as misuse within a policy. During discussions with students, it is best to emphasize that the situations are rarely “right” or “wrong” usage, but use the discussion to encourage students to think about the possible gray areas presented by using AI in a given manner and to provide an opportunity to discuss it in terms of what needs to be done to satisfy the ethical considerations set by the educator or institution. Adding in a citation or some other record that shows the process used might suggest a course of action that is satisfactory to both the student and the educator.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255670063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255670063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rPr>
              <a:t>Educator notes</a:t>
            </a:r>
            <a:r>
              <a:rPr lang="en-GB">
                <a:solidFill>
                  <a:schemeClr val="dk1"/>
                </a:solidFill>
              </a:rPr>
              <a:t>: The questions on this slide can also be found in the accompanying </a:t>
            </a:r>
            <a:r>
              <a:rPr lang="en-GB" u="sng">
                <a:solidFill>
                  <a:schemeClr val="hlink"/>
                </a:solidFill>
                <a:hlinkClick r:id="rId2"/>
              </a:rPr>
              <a:t>activity guide</a:t>
            </a:r>
            <a:r>
              <a:rPr lang="en-GB">
                <a:solidFill>
                  <a:schemeClr val="dk1"/>
                </a:solidFill>
              </a:rPr>
              <a:t>. Questions may be edited directly on the slide to include other questions or to focus on only one or two at a time.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GB">
                <a:solidFill>
                  <a:schemeClr val="dk1"/>
                </a:solidFill>
              </a:rPr>
              <a:t>Activity suggestion</a:t>
            </a:r>
            <a:r>
              <a:rPr lang="en-GB">
                <a:solidFill>
                  <a:schemeClr val="dk1"/>
                </a:solidFill>
              </a:rPr>
              <a:t>: Ask students what questions they believe should be considered regarding the ethical use of AI and edit this slide to reflect those questions.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It should be noted that there is no one correct way to answer whether the situation described on the following slides are considered a good use of AI writing tools or misuse. Sometimes this can be determined by whether sources are cited or not, or whether the use is expressly designated as misuse within a policy. During discussions with students, it is best to emphasize that the situations are rarely “right” or “wrong” usage, but use the discussion to encourage students to think about possible next steps that would make the usage more acceptable in that situation. Adding in a citation or some other record that shows the process used might suggest a course of action that is satisfactory to both the student and the educator, for example.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22556700631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22556700631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Educator notes</a:t>
            </a:r>
            <a:r>
              <a:rPr lang="en-GB">
                <a:solidFill>
                  <a:schemeClr val="dk1"/>
                </a:solidFill>
              </a:rPr>
              <a:t>: Duplicate and/or edit this slide if different situations are preferred for this activity. The guiding questions are listed below in case adding one or more guiding questions to the slide directly is desired: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Is the AI writing tool usage described ethical? Explain your reasoning.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Does usage fall within the guidelines of your institution’s academic integrity policy?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Can this usage be considered misuse for one assignment and not another? Explain your reasoning.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Does this example showcase acceptable use or misuse of AI writing tools? What would need to change in order for it to be considered an acceptable use of these tools on an assignment?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What actions might the educator take in this situation to support the student?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What actions might the student take in this situation?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Is it likely that this use of an AI writing tool would be allowable in some other situation? Explain your reasoning.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255670063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255670063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Educator notes</a:t>
            </a:r>
            <a:r>
              <a:rPr lang="en-GB">
                <a:solidFill>
                  <a:schemeClr val="dk1"/>
                </a:solidFill>
              </a:rPr>
              <a:t>: Duplicate and/or edit this slide if different situations are preferred for this activity. The guiding questions are listed below in case adding one or more guiding questions to the slide directly is desired: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Is the AI writing tool usage described ethical? Explain your reasoning.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Does usage fall within the guidelines of your institution’s academic integrity policy?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Can this usage be considered misuse for one assignment and not another? Explain your reasoning.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Does this example showcase acceptable use or misuse of AI writing tools? What would need to change in order for it to be considered an acceptable use of these tools on an assignment?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What actions might the educator take in this situation to support the student?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What actions might the student take in this situation?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Is it likely that this use of an AI writing tool would be allowable in some other situation? Explain your reasoning.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2556700631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2556700631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Educator notes</a:t>
            </a:r>
            <a:r>
              <a:rPr lang="en-GB">
                <a:solidFill>
                  <a:schemeClr val="dk1"/>
                </a:solidFill>
              </a:rPr>
              <a:t>: Duplicate and/or edit this slide if different situations are preferred for this activity. The guiding questions are listed below in case adding one or more guiding questions to the slide directly is desired: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Is the AI writing tool usage described ethical? Explain your reasoning.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Does usage fall within the guidelines of your institution’s academic integrity policy?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Can this usage be considered misuse for one assignment and not another? Explain your reasoning.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Does this example showcase acceptable use or misuse of AI writing tools? What would need to change in order for it to be considered an acceptable use of these tools on an assignment?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What actions might the educator take in this situation to support the student?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What actions might the student take in this situation?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Is it likely that this use of an AI writing tool would be allowable in some other situation? Explain your reasoning.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2556700631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2556700631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Educator notes</a:t>
            </a:r>
            <a:r>
              <a:rPr lang="en-GB">
                <a:solidFill>
                  <a:schemeClr val="dk1"/>
                </a:solidFill>
              </a:rPr>
              <a:t>: Duplicate and/or edit this slide if different situations are preferred for this activity. The guiding questions are listed below in case adding one or more guiding questions to the slide directly is desired: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Is the AI writing tool usage described ethical? Explain your reasoning.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Does usage fall within the guidelines of your institution’s academic integrity policy?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Can this usage be considered misuse for one assignment and not another? Explain your reasoning.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Does this example showcase acceptable use or misuse of AI writing tools? What would need to change in order for it to be considered an acceptable use of these tools on an assignment?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What actions might the educator take in this situation to support the student?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What actions might the student take in this situation?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Is it likely that this use of an AI writing tool would be allowable in some other situation? Explain your reasoning.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2556700631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22556700631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Educator notes</a:t>
            </a:r>
            <a:r>
              <a:rPr lang="en-GB">
                <a:solidFill>
                  <a:schemeClr val="dk1"/>
                </a:solidFill>
              </a:rPr>
              <a:t>: Duplicate and/or edit this slide if different situations are preferred for this activity. The guiding questions are listed below in case adding one or more guiding questions to the slide directly is desired: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Is the AI writing tool usage described ethical? Explain your reasoning.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Does usage fall within the guidelines of your institution’s academic integrity policy?</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Can this usage be considered misuse for one assignment and not another? Explain your reasoning.</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Does this example showcase acceptable use or misuse of AI writing tools? What would need to change in order for it to be considered an acceptable use of these tools on an assignment?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What actions might the educator take in this situation to support the student?</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What actions might the student take in this situation?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Is it likely that this use of an AI writing tool would be allowable in some other situation? Explain your reasoning.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 Title &amp; Full Imag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428400" y="1576800"/>
            <a:ext cx="3582000" cy="1407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3100"/>
              <a:buNone/>
              <a:defRPr sz="3100"/>
            </a:lvl1pPr>
            <a:lvl2pPr lvl="1" rtl="0">
              <a:lnSpc>
                <a:spcPct val="100000"/>
              </a:lnSpc>
              <a:spcBef>
                <a:spcPts val="0"/>
              </a:spcBef>
              <a:spcAft>
                <a:spcPts val="0"/>
              </a:spcAft>
              <a:buSzPts val="3100"/>
              <a:buNone/>
              <a:defRPr sz="3100"/>
            </a:lvl2pPr>
            <a:lvl3pPr lvl="2" rtl="0">
              <a:lnSpc>
                <a:spcPct val="100000"/>
              </a:lnSpc>
              <a:spcBef>
                <a:spcPts val="0"/>
              </a:spcBef>
              <a:spcAft>
                <a:spcPts val="0"/>
              </a:spcAft>
              <a:buSzPts val="3100"/>
              <a:buNone/>
              <a:defRPr sz="3100"/>
            </a:lvl3pPr>
            <a:lvl4pPr lvl="3" rtl="0">
              <a:lnSpc>
                <a:spcPct val="100000"/>
              </a:lnSpc>
              <a:spcBef>
                <a:spcPts val="0"/>
              </a:spcBef>
              <a:spcAft>
                <a:spcPts val="0"/>
              </a:spcAft>
              <a:buSzPts val="3100"/>
              <a:buNone/>
              <a:defRPr sz="3100"/>
            </a:lvl4pPr>
            <a:lvl5pPr lvl="4" rtl="0">
              <a:lnSpc>
                <a:spcPct val="100000"/>
              </a:lnSpc>
              <a:spcBef>
                <a:spcPts val="0"/>
              </a:spcBef>
              <a:spcAft>
                <a:spcPts val="0"/>
              </a:spcAft>
              <a:buSzPts val="3100"/>
              <a:buNone/>
              <a:defRPr sz="3100"/>
            </a:lvl5pPr>
            <a:lvl6pPr lvl="5" rtl="0">
              <a:lnSpc>
                <a:spcPct val="100000"/>
              </a:lnSpc>
              <a:spcBef>
                <a:spcPts val="0"/>
              </a:spcBef>
              <a:spcAft>
                <a:spcPts val="0"/>
              </a:spcAft>
              <a:buSzPts val="3100"/>
              <a:buNone/>
              <a:defRPr sz="3100"/>
            </a:lvl6pPr>
            <a:lvl7pPr lvl="6" rtl="0">
              <a:lnSpc>
                <a:spcPct val="100000"/>
              </a:lnSpc>
              <a:spcBef>
                <a:spcPts val="0"/>
              </a:spcBef>
              <a:spcAft>
                <a:spcPts val="0"/>
              </a:spcAft>
              <a:buSzPts val="3100"/>
              <a:buNone/>
              <a:defRPr sz="3100"/>
            </a:lvl7pPr>
            <a:lvl8pPr lvl="7" rtl="0">
              <a:lnSpc>
                <a:spcPct val="100000"/>
              </a:lnSpc>
              <a:spcBef>
                <a:spcPts val="0"/>
              </a:spcBef>
              <a:spcAft>
                <a:spcPts val="0"/>
              </a:spcAft>
              <a:buSzPts val="3100"/>
              <a:buNone/>
              <a:defRPr sz="3100"/>
            </a:lvl8pPr>
            <a:lvl9pPr lvl="8" rtl="0">
              <a:lnSpc>
                <a:spcPct val="100000"/>
              </a:lnSpc>
              <a:spcBef>
                <a:spcPts val="0"/>
              </a:spcBef>
              <a:spcAft>
                <a:spcPts val="0"/>
              </a:spcAft>
              <a:buSzPts val="3100"/>
              <a:buNone/>
              <a:defRPr sz="3100"/>
            </a:lvl9pPr>
          </a:lstStyle>
          <a:p/>
        </p:txBody>
      </p:sp>
      <p:sp>
        <p:nvSpPr>
          <p:cNvPr id="10" name="Google Shape;10;p2"/>
          <p:cNvSpPr txBox="1"/>
          <p:nvPr>
            <p:ph idx="1" type="subTitle"/>
          </p:nvPr>
        </p:nvSpPr>
        <p:spPr>
          <a:xfrm>
            <a:off x="428400" y="3337200"/>
            <a:ext cx="3477600" cy="709200"/>
          </a:xfrm>
          <a:prstGeom prst="rect">
            <a:avLst/>
          </a:prstGeom>
        </p:spPr>
        <p:txBody>
          <a:bodyPr anchorCtr="0" anchor="t" bIns="91425" lIns="91425" spcFirstLastPara="1" rIns="91425" wrap="square" tIns="0">
            <a:noAutofit/>
          </a:bodyPr>
          <a:lstStyle>
            <a:lvl1pPr lvl="0" rtl="0">
              <a:lnSpc>
                <a:spcPct val="115000"/>
              </a:lnSpc>
              <a:spcBef>
                <a:spcPts val="1000"/>
              </a:spcBef>
              <a:spcAft>
                <a:spcPts val="0"/>
              </a:spcAft>
              <a:buSzPts val="1200"/>
              <a:buNone/>
              <a:defRPr sz="1200"/>
            </a:lvl1pPr>
            <a:lvl2pPr lvl="1" rtl="0">
              <a:lnSpc>
                <a:spcPct val="115000"/>
              </a:lnSpc>
              <a:spcBef>
                <a:spcPts val="1000"/>
              </a:spcBef>
              <a:spcAft>
                <a:spcPts val="0"/>
              </a:spcAft>
              <a:buSzPts val="1200"/>
              <a:buNone/>
              <a:defRPr sz="1200"/>
            </a:lvl2pPr>
            <a:lvl3pPr lvl="2" rtl="0">
              <a:lnSpc>
                <a:spcPct val="115000"/>
              </a:lnSpc>
              <a:spcBef>
                <a:spcPts val="1000"/>
              </a:spcBef>
              <a:spcAft>
                <a:spcPts val="0"/>
              </a:spcAft>
              <a:buSzPts val="1200"/>
              <a:buNone/>
              <a:defRPr sz="1200"/>
            </a:lvl3pPr>
            <a:lvl4pPr lvl="3" rtl="0">
              <a:lnSpc>
                <a:spcPct val="115000"/>
              </a:lnSpc>
              <a:spcBef>
                <a:spcPts val="1000"/>
              </a:spcBef>
              <a:spcAft>
                <a:spcPts val="0"/>
              </a:spcAft>
              <a:buSzPts val="1200"/>
              <a:buNone/>
              <a:defRPr sz="1200"/>
            </a:lvl4pPr>
            <a:lvl5pPr lvl="4" rtl="0">
              <a:lnSpc>
                <a:spcPct val="115000"/>
              </a:lnSpc>
              <a:spcBef>
                <a:spcPts val="1000"/>
              </a:spcBef>
              <a:spcAft>
                <a:spcPts val="0"/>
              </a:spcAft>
              <a:buSzPts val="1200"/>
              <a:buNone/>
              <a:defRPr sz="1200"/>
            </a:lvl5pPr>
            <a:lvl6pPr lvl="5" rtl="0">
              <a:lnSpc>
                <a:spcPct val="115000"/>
              </a:lnSpc>
              <a:spcBef>
                <a:spcPts val="1000"/>
              </a:spcBef>
              <a:spcAft>
                <a:spcPts val="0"/>
              </a:spcAft>
              <a:buSzPts val="1200"/>
              <a:buNone/>
              <a:defRPr sz="1200"/>
            </a:lvl6pPr>
            <a:lvl7pPr lvl="6" rtl="0">
              <a:lnSpc>
                <a:spcPct val="115000"/>
              </a:lnSpc>
              <a:spcBef>
                <a:spcPts val="1000"/>
              </a:spcBef>
              <a:spcAft>
                <a:spcPts val="0"/>
              </a:spcAft>
              <a:buSzPts val="1200"/>
              <a:buNone/>
              <a:defRPr sz="1200"/>
            </a:lvl7pPr>
            <a:lvl8pPr lvl="7" rtl="0">
              <a:lnSpc>
                <a:spcPct val="115000"/>
              </a:lnSpc>
              <a:spcBef>
                <a:spcPts val="1000"/>
              </a:spcBef>
              <a:spcAft>
                <a:spcPts val="0"/>
              </a:spcAft>
              <a:buSzPts val="1200"/>
              <a:buNone/>
              <a:defRPr sz="1200"/>
            </a:lvl8pPr>
            <a:lvl9pPr lvl="8" rtl="0">
              <a:lnSpc>
                <a:spcPct val="115000"/>
              </a:lnSpc>
              <a:spcBef>
                <a:spcPts val="1000"/>
              </a:spcBef>
              <a:spcAft>
                <a:spcPts val="1000"/>
              </a:spcAft>
              <a:buSzPts val="1200"/>
              <a:buNone/>
              <a:defRPr sz="1200"/>
            </a:lvl9pPr>
          </a:lstStyle>
          <a:p/>
        </p:txBody>
      </p:sp>
      <p:pic>
        <p:nvPicPr>
          <p:cNvPr id="11" name="Google Shape;11;p2"/>
          <p:cNvPicPr preferRelativeResize="0"/>
          <p:nvPr/>
        </p:nvPicPr>
        <p:blipFill>
          <a:blip r:embed="rId2">
            <a:alphaModFix/>
          </a:blip>
          <a:stretch>
            <a:fillRect/>
          </a:stretch>
        </p:blipFill>
        <p:spPr>
          <a:xfrm>
            <a:off x="551670" y="483372"/>
            <a:ext cx="1147802" cy="351282"/>
          </a:xfrm>
          <a:prstGeom prst="rect">
            <a:avLst/>
          </a:prstGeom>
          <a:noFill/>
          <a:ln>
            <a:noFill/>
          </a:ln>
        </p:spPr>
      </p:pic>
      <p:sp>
        <p:nvSpPr>
          <p:cNvPr id="12" name="Google Shape;12;p2"/>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s Three Numbers">
  <p:cSld name="MAIN_POINT_3">
    <p:bg>
      <p:bgPr>
        <a:solidFill>
          <a:schemeClr val="dk1"/>
        </a:solidFill>
      </p:bgPr>
    </p:bg>
    <p:spTree>
      <p:nvGrpSpPr>
        <p:cNvPr id="58" name="Shape 58"/>
        <p:cNvGrpSpPr/>
        <p:nvPr/>
      </p:nvGrpSpPr>
      <p:grpSpPr>
        <a:xfrm>
          <a:off x="0" y="0"/>
          <a:ext cx="0" cy="0"/>
          <a:chOff x="0" y="0"/>
          <a:chExt cx="0" cy="0"/>
        </a:xfrm>
      </p:grpSpPr>
      <p:sp>
        <p:nvSpPr>
          <p:cNvPr id="59" name="Google Shape;59;p11"/>
          <p:cNvSpPr txBox="1"/>
          <p:nvPr>
            <p:ph idx="1" type="body"/>
          </p:nvPr>
        </p:nvSpPr>
        <p:spPr>
          <a:xfrm>
            <a:off x="763200" y="990000"/>
            <a:ext cx="2260800" cy="370800"/>
          </a:xfrm>
          <a:prstGeom prst="rect">
            <a:avLst/>
          </a:prstGeom>
        </p:spPr>
        <p:txBody>
          <a:bodyPr anchorCtr="0" anchor="t" bIns="91425" lIns="91425" spcFirstLastPara="1" rIns="91425" wrap="square" tIns="54000">
            <a:noAutofit/>
          </a:bodyPr>
          <a:lstStyle>
            <a:lvl1pPr indent="-292100" lvl="0" marL="457200" rtl="0">
              <a:spcBef>
                <a:spcPts val="0"/>
              </a:spcBef>
              <a:spcAft>
                <a:spcPts val="0"/>
              </a:spcAft>
              <a:buClr>
                <a:schemeClr val="accent5"/>
              </a:buClr>
              <a:buSzPts val="1000"/>
              <a:buChar char="●"/>
              <a:defRPr sz="1000">
                <a:solidFill>
                  <a:schemeClr val="accent5"/>
                </a:solidFill>
              </a:defRPr>
            </a:lvl1pPr>
            <a:lvl2pPr indent="-292100" lvl="1" marL="914400" rtl="0">
              <a:spcBef>
                <a:spcPts val="1600"/>
              </a:spcBef>
              <a:spcAft>
                <a:spcPts val="0"/>
              </a:spcAft>
              <a:buClr>
                <a:schemeClr val="accent5"/>
              </a:buClr>
              <a:buSzPts val="1000"/>
              <a:buChar char="○"/>
              <a:defRPr sz="1000">
                <a:solidFill>
                  <a:schemeClr val="accent5"/>
                </a:solidFill>
              </a:defRPr>
            </a:lvl2pPr>
            <a:lvl3pPr indent="-292100" lvl="2" marL="1371600" rtl="0">
              <a:spcBef>
                <a:spcPts val="1600"/>
              </a:spcBef>
              <a:spcAft>
                <a:spcPts val="0"/>
              </a:spcAft>
              <a:buClr>
                <a:schemeClr val="accent5"/>
              </a:buClr>
              <a:buSzPts val="1000"/>
              <a:buChar char="■"/>
              <a:defRPr sz="1000">
                <a:solidFill>
                  <a:schemeClr val="accent5"/>
                </a:solidFill>
              </a:defRPr>
            </a:lvl3pPr>
            <a:lvl4pPr indent="-292100" lvl="3" marL="1828800" rtl="0">
              <a:spcBef>
                <a:spcPts val="1600"/>
              </a:spcBef>
              <a:spcAft>
                <a:spcPts val="0"/>
              </a:spcAft>
              <a:buClr>
                <a:schemeClr val="accent5"/>
              </a:buClr>
              <a:buSzPts val="1000"/>
              <a:buChar char="●"/>
              <a:defRPr sz="1000">
                <a:solidFill>
                  <a:schemeClr val="accent5"/>
                </a:solidFill>
              </a:defRPr>
            </a:lvl4pPr>
            <a:lvl5pPr indent="-292100" lvl="4" marL="2286000" rtl="0">
              <a:spcBef>
                <a:spcPts val="1600"/>
              </a:spcBef>
              <a:spcAft>
                <a:spcPts val="0"/>
              </a:spcAft>
              <a:buClr>
                <a:schemeClr val="accent5"/>
              </a:buClr>
              <a:buSzPts val="1000"/>
              <a:buChar char="○"/>
              <a:defRPr sz="1000">
                <a:solidFill>
                  <a:schemeClr val="accent5"/>
                </a:solidFill>
              </a:defRPr>
            </a:lvl5pPr>
            <a:lvl6pPr indent="-292100" lvl="5" marL="2743200" rtl="0">
              <a:spcBef>
                <a:spcPts val="1600"/>
              </a:spcBef>
              <a:spcAft>
                <a:spcPts val="0"/>
              </a:spcAft>
              <a:buClr>
                <a:schemeClr val="accent5"/>
              </a:buClr>
              <a:buSzPts val="1000"/>
              <a:buChar char="■"/>
              <a:defRPr sz="1000">
                <a:solidFill>
                  <a:schemeClr val="accent5"/>
                </a:solidFill>
              </a:defRPr>
            </a:lvl6pPr>
            <a:lvl7pPr indent="-292100" lvl="6" marL="3200400" rtl="0">
              <a:spcBef>
                <a:spcPts val="1600"/>
              </a:spcBef>
              <a:spcAft>
                <a:spcPts val="0"/>
              </a:spcAft>
              <a:buClr>
                <a:schemeClr val="accent5"/>
              </a:buClr>
              <a:buSzPts val="1000"/>
              <a:buChar char="●"/>
              <a:defRPr sz="1000">
                <a:solidFill>
                  <a:schemeClr val="accent5"/>
                </a:solidFill>
              </a:defRPr>
            </a:lvl7pPr>
            <a:lvl8pPr indent="-292100" lvl="7" marL="3657600" rtl="0">
              <a:spcBef>
                <a:spcPts val="1600"/>
              </a:spcBef>
              <a:spcAft>
                <a:spcPts val="0"/>
              </a:spcAft>
              <a:buClr>
                <a:schemeClr val="accent5"/>
              </a:buClr>
              <a:buSzPts val="1000"/>
              <a:buChar char="○"/>
              <a:defRPr sz="1000">
                <a:solidFill>
                  <a:schemeClr val="accent5"/>
                </a:solidFill>
              </a:defRPr>
            </a:lvl8pPr>
            <a:lvl9pPr indent="-292100" lvl="8" marL="4114800" rtl="0">
              <a:spcBef>
                <a:spcPts val="1600"/>
              </a:spcBef>
              <a:spcAft>
                <a:spcPts val="1600"/>
              </a:spcAft>
              <a:buClr>
                <a:schemeClr val="accent5"/>
              </a:buClr>
              <a:buSzPts val="1000"/>
              <a:buChar char="■"/>
              <a:defRPr sz="1000">
                <a:solidFill>
                  <a:schemeClr val="accent5"/>
                </a:solidFill>
              </a:defRPr>
            </a:lvl9pPr>
          </a:lstStyle>
          <a:p/>
        </p:txBody>
      </p:sp>
      <p:sp>
        <p:nvSpPr>
          <p:cNvPr id="60" name="Google Shape;60;p11"/>
          <p:cNvSpPr txBox="1"/>
          <p:nvPr>
            <p:ph type="title"/>
          </p:nvPr>
        </p:nvSpPr>
        <p:spPr>
          <a:xfrm>
            <a:off x="763200" y="1533600"/>
            <a:ext cx="4507200" cy="1101600"/>
          </a:xfrm>
          <a:prstGeom prst="rect">
            <a:avLst/>
          </a:prstGeom>
        </p:spPr>
        <p:txBody>
          <a:bodyPr anchorCtr="0" anchor="t" bIns="90000" lIns="91425" spcFirstLastPara="1" rIns="91425" wrap="square" tIns="90000">
            <a:noAutofit/>
          </a:bodyPr>
          <a:lstStyle>
            <a:lvl1pPr lvl="0" rtl="0">
              <a:lnSpc>
                <a:spcPct val="115000"/>
              </a:lnSpc>
              <a:spcBef>
                <a:spcPts val="0"/>
              </a:spcBef>
              <a:spcAft>
                <a:spcPts val="0"/>
              </a:spcAft>
              <a:buClr>
                <a:srgbClr val="FFFFFF"/>
              </a:buClr>
              <a:buSzPts val="3100"/>
              <a:buNone/>
              <a:defRPr sz="3100">
                <a:solidFill>
                  <a:srgbClr val="FFFFFF"/>
                </a:solidFill>
              </a:defRPr>
            </a:lvl1pPr>
            <a:lvl2pPr lvl="1" rtl="0">
              <a:lnSpc>
                <a:spcPct val="115000"/>
              </a:lnSpc>
              <a:spcBef>
                <a:spcPts val="0"/>
              </a:spcBef>
              <a:spcAft>
                <a:spcPts val="0"/>
              </a:spcAft>
              <a:buClr>
                <a:srgbClr val="FFFFFF"/>
              </a:buClr>
              <a:buSzPts val="3100"/>
              <a:buNone/>
              <a:defRPr sz="3100">
                <a:solidFill>
                  <a:srgbClr val="FFFFFF"/>
                </a:solidFill>
              </a:defRPr>
            </a:lvl2pPr>
            <a:lvl3pPr lvl="2" rtl="0">
              <a:lnSpc>
                <a:spcPct val="115000"/>
              </a:lnSpc>
              <a:spcBef>
                <a:spcPts val="0"/>
              </a:spcBef>
              <a:spcAft>
                <a:spcPts val="0"/>
              </a:spcAft>
              <a:buClr>
                <a:srgbClr val="FFFFFF"/>
              </a:buClr>
              <a:buSzPts val="3100"/>
              <a:buNone/>
              <a:defRPr sz="3100">
                <a:solidFill>
                  <a:srgbClr val="FFFFFF"/>
                </a:solidFill>
              </a:defRPr>
            </a:lvl3pPr>
            <a:lvl4pPr lvl="3" rtl="0">
              <a:lnSpc>
                <a:spcPct val="115000"/>
              </a:lnSpc>
              <a:spcBef>
                <a:spcPts val="0"/>
              </a:spcBef>
              <a:spcAft>
                <a:spcPts val="0"/>
              </a:spcAft>
              <a:buClr>
                <a:srgbClr val="FFFFFF"/>
              </a:buClr>
              <a:buSzPts val="3100"/>
              <a:buNone/>
              <a:defRPr sz="3100">
                <a:solidFill>
                  <a:srgbClr val="FFFFFF"/>
                </a:solidFill>
              </a:defRPr>
            </a:lvl4pPr>
            <a:lvl5pPr lvl="4" rtl="0">
              <a:lnSpc>
                <a:spcPct val="115000"/>
              </a:lnSpc>
              <a:spcBef>
                <a:spcPts val="0"/>
              </a:spcBef>
              <a:spcAft>
                <a:spcPts val="0"/>
              </a:spcAft>
              <a:buClr>
                <a:srgbClr val="FFFFFF"/>
              </a:buClr>
              <a:buSzPts val="3100"/>
              <a:buNone/>
              <a:defRPr sz="3100">
                <a:solidFill>
                  <a:srgbClr val="FFFFFF"/>
                </a:solidFill>
              </a:defRPr>
            </a:lvl5pPr>
            <a:lvl6pPr lvl="5" rtl="0">
              <a:lnSpc>
                <a:spcPct val="115000"/>
              </a:lnSpc>
              <a:spcBef>
                <a:spcPts val="0"/>
              </a:spcBef>
              <a:spcAft>
                <a:spcPts val="0"/>
              </a:spcAft>
              <a:buClr>
                <a:srgbClr val="FFFFFF"/>
              </a:buClr>
              <a:buSzPts val="3100"/>
              <a:buNone/>
              <a:defRPr sz="3100">
                <a:solidFill>
                  <a:srgbClr val="FFFFFF"/>
                </a:solidFill>
              </a:defRPr>
            </a:lvl6pPr>
            <a:lvl7pPr lvl="6" rtl="0">
              <a:lnSpc>
                <a:spcPct val="115000"/>
              </a:lnSpc>
              <a:spcBef>
                <a:spcPts val="0"/>
              </a:spcBef>
              <a:spcAft>
                <a:spcPts val="0"/>
              </a:spcAft>
              <a:buClr>
                <a:srgbClr val="FFFFFF"/>
              </a:buClr>
              <a:buSzPts val="3100"/>
              <a:buNone/>
              <a:defRPr sz="3100">
                <a:solidFill>
                  <a:srgbClr val="FFFFFF"/>
                </a:solidFill>
              </a:defRPr>
            </a:lvl7pPr>
            <a:lvl8pPr lvl="7" rtl="0">
              <a:lnSpc>
                <a:spcPct val="115000"/>
              </a:lnSpc>
              <a:spcBef>
                <a:spcPts val="0"/>
              </a:spcBef>
              <a:spcAft>
                <a:spcPts val="0"/>
              </a:spcAft>
              <a:buClr>
                <a:srgbClr val="FFFFFF"/>
              </a:buClr>
              <a:buSzPts val="3100"/>
              <a:buNone/>
              <a:defRPr sz="3100">
                <a:solidFill>
                  <a:srgbClr val="FFFFFF"/>
                </a:solidFill>
              </a:defRPr>
            </a:lvl8pPr>
            <a:lvl9pPr lvl="8" rtl="0">
              <a:lnSpc>
                <a:spcPct val="115000"/>
              </a:lnSpc>
              <a:spcBef>
                <a:spcPts val="0"/>
              </a:spcBef>
              <a:spcAft>
                <a:spcPts val="0"/>
              </a:spcAft>
              <a:buClr>
                <a:srgbClr val="FFFFFF"/>
              </a:buClr>
              <a:buSzPts val="3100"/>
              <a:buNone/>
              <a:defRPr sz="3100">
                <a:solidFill>
                  <a:srgbClr val="FFFFFF"/>
                </a:solidFill>
              </a:defRPr>
            </a:lvl9pPr>
          </a:lstStyle>
          <a:p/>
        </p:txBody>
      </p:sp>
      <p:sp>
        <p:nvSpPr>
          <p:cNvPr id="61" name="Google Shape;61;p11"/>
          <p:cNvSpPr txBox="1"/>
          <p:nvPr/>
        </p:nvSpPr>
        <p:spPr>
          <a:xfrm>
            <a:off x="762000" y="262800"/>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GB" sz="3900">
                <a:solidFill>
                  <a:srgbClr val="0DFFAD"/>
                </a:solidFill>
              </a:rPr>
              <a:t>—</a:t>
            </a:r>
            <a:br>
              <a:rPr lang="en-GB" sz="4600">
                <a:solidFill>
                  <a:srgbClr val="666666"/>
                </a:solidFill>
                <a:latin typeface="Roboto"/>
                <a:ea typeface="Roboto"/>
                <a:cs typeface="Roboto"/>
                <a:sym typeface="Roboto"/>
              </a:rPr>
            </a:br>
            <a:endParaRPr sz="1000">
              <a:solidFill>
                <a:srgbClr val="B2C4C7"/>
              </a:solidFill>
            </a:endParaRPr>
          </a:p>
        </p:txBody>
      </p:sp>
      <p:pic>
        <p:nvPicPr>
          <p:cNvPr id="62" name="Google Shape;62;p11"/>
          <p:cNvPicPr preferRelativeResize="0"/>
          <p:nvPr/>
        </p:nvPicPr>
        <p:blipFill>
          <a:blip r:embed="rId2">
            <a:alphaModFix/>
          </a:blip>
          <a:stretch>
            <a:fillRect/>
          </a:stretch>
        </p:blipFill>
        <p:spPr>
          <a:xfrm>
            <a:off x="7550991" y="296587"/>
            <a:ext cx="1216799" cy="364515"/>
          </a:xfrm>
          <a:prstGeom prst="rect">
            <a:avLst/>
          </a:prstGeom>
          <a:noFill/>
          <a:ln>
            <a:noFill/>
          </a:ln>
        </p:spPr>
      </p:pic>
      <p:sp>
        <p:nvSpPr>
          <p:cNvPr id="63" name="Google Shape;63;p11"/>
          <p:cNvSpPr txBox="1"/>
          <p:nvPr>
            <p:ph idx="2" type="body"/>
          </p:nvPr>
        </p:nvSpPr>
        <p:spPr>
          <a:xfrm>
            <a:off x="7632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Clr>
                <a:schemeClr val="accent1"/>
              </a:buClr>
              <a:buSzPts val="1050"/>
              <a:buChar char="●"/>
              <a:defRPr sz="1050">
                <a:solidFill>
                  <a:schemeClr val="accent1"/>
                </a:solidFill>
              </a:defRPr>
            </a:lvl1pPr>
            <a:lvl2pPr indent="-295275" lvl="1" marL="914400" rtl="0">
              <a:lnSpc>
                <a:spcPct val="100000"/>
              </a:lnSpc>
              <a:spcBef>
                <a:spcPts val="0"/>
              </a:spcBef>
              <a:spcAft>
                <a:spcPts val="0"/>
              </a:spcAft>
              <a:buClr>
                <a:schemeClr val="accent1"/>
              </a:buClr>
              <a:buSzPts val="1050"/>
              <a:buChar char="○"/>
              <a:defRPr sz="1050">
                <a:solidFill>
                  <a:schemeClr val="accent1"/>
                </a:solidFill>
              </a:defRPr>
            </a:lvl2pPr>
            <a:lvl3pPr indent="-295275" lvl="2" marL="1371600" rtl="0">
              <a:lnSpc>
                <a:spcPct val="100000"/>
              </a:lnSpc>
              <a:spcBef>
                <a:spcPts val="0"/>
              </a:spcBef>
              <a:spcAft>
                <a:spcPts val="0"/>
              </a:spcAft>
              <a:buClr>
                <a:schemeClr val="accent1"/>
              </a:buClr>
              <a:buSzPts val="1050"/>
              <a:buChar char="■"/>
              <a:defRPr sz="1050">
                <a:solidFill>
                  <a:schemeClr val="accent1"/>
                </a:solidFill>
              </a:defRPr>
            </a:lvl3pPr>
            <a:lvl4pPr indent="-295275" lvl="3" marL="1828800" rtl="0">
              <a:lnSpc>
                <a:spcPct val="100000"/>
              </a:lnSpc>
              <a:spcBef>
                <a:spcPts val="0"/>
              </a:spcBef>
              <a:spcAft>
                <a:spcPts val="0"/>
              </a:spcAft>
              <a:buClr>
                <a:schemeClr val="accent1"/>
              </a:buClr>
              <a:buSzPts val="1050"/>
              <a:buChar char="●"/>
              <a:defRPr sz="1050">
                <a:solidFill>
                  <a:schemeClr val="accent1"/>
                </a:solidFill>
              </a:defRPr>
            </a:lvl4pPr>
            <a:lvl5pPr indent="-295275" lvl="4" marL="2286000" rtl="0">
              <a:lnSpc>
                <a:spcPct val="100000"/>
              </a:lnSpc>
              <a:spcBef>
                <a:spcPts val="0"/>
              </a:spcBef>
              <a:spcAft>
                <a:spcPts val="0"/>
              </a:spcAft>
              <a:buClr>
                <a:schemeClr val="accent1"/>
              </a:buClr>
              <a:buSzPts val="1050"/>
              <a:buChar char="○"/>
              <a:defRPr sz="1050">
                <a:solidFill>
                  <a:schemeClr val="accent1"/>
                </a:solidFill>
              </a:defRPr>
            </a:lvl5pPr>
            <a:lvl6pPr indent="-295275" lvl="5" marL="2743200" rtl="0">
              <a:lnSpc>
                <a:spcPct val="100000"/>
              </a:lnSpc>
              <a:spcBef>
                <a:spcPts val="0"/>
              </a:spcBef>
              <a:spcAft>
                <a:spcPts val="0"/>
              </a:spcAft>
              <a:buClr>
                <a:schemeClr val="accent1"/>
              </a:buClr>
              <a:buSzPts val="1050"/>
              <a:buChar char="■"/>
              <a:defRPr sz="1050">
                <a:solidFill>
                  <a:schemeClr val="accent1"/>
                </a:solidFill>
              </a:defRPr>
            </a:lvl6pPr>
            <a:lvl7pPr indent="-295275" lvl="6" marL="3200400" rtl="0">
              <a:lnSpc>
                <a:spcPct val="100000"/>
              </a:lnSpc>
              <a:spcBef>
                <a:spcPts val="0"/>
              </a:spcBef>
              <a:spcAft>
                <a:spcPts val="0"/>
              </a:spcAft>
              <a:buClr>
                <a:schemeClr val="accent1"/>
              </a:buClr>
              <a:buSzPts val="1050"/>
              <a:buChar char="●"/>
              <a:defRPr sz="1050">
                <a:solidFill>
                  <a:schemeClr val="accent1"/>
                </a:solidFill>
              </a:defRPr>
            </a:lvl7pPr>
            <a:lvl8pPr indent="-295275" lvl="7" marL="3657600" rtl="0">
              <a:lnSpc>
                <a:spcPct val="100000"/>
              </a:lnSpc>
              <a:spcBef>
                <a:spcPts val="0"/>
              </a:spcBef>
              <a:spcAft>
                <a:spcPts val="0"/>
              </a:spcAft>
              <a:buClr>
                <a:schemeClr val="accent1"/>
              </a:buClr>
              <a:buSzPts val="1050"/>
              <a:buChar char="○"/>
              <a:defRPr sz="1050">
                <a:solidFill>
                  <a:schemeClr val="accent1"/>
                </a:solidFill>
              </a:defRPr>
            </a:lvl8pPr>
            <a:lvl9pPr indent="-295275" lvl="8" marL="4114800" rtl="0">
              <a:lnSpc>
                <a:spcPct val="100000"/>
              </a:lnSpc>
              <a:spcBef>
                <a:spcPts val="0"/>
              </a:spcBef>
              <a:spcAft>
                <a:spcPts val="0"/>
              </a:spcAft>
              <a:buClr>
                <a:schemeClr val="accent1"/>
              </a:buClr>
              <a:buSzPts val="1050"/>
              <a:buChar char="■"/>
              <a:defRPr sz="1050">
                <a:solidFill>
                  <a:schemeClr val="accent1"/>
                </a:solidFill>
              </a:defRPr>
            </a:lvl9pPr>
          </a:lstStyle>
          <a:p/>
        </p:txBody>
      </p:sp>
      <p:sp>
        <p:nvSpPr>
          <p:cNvPr id="64" name="Google Shape;64;p11"/>
          <p:cNvSpPr txBox="1"/>
          <p:nvPr>
            <p:ph idx="3" type="body"/>
          </p:nvPr>
        </p:nvSpPr>
        <p:spPr>
          <a:xfrm>
            <a:off x="34740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Clr>
                <a:schemeClr val="accent1"/>
              </a:buClr>
              <a:buSzPts val="1050"/>
              <a:buChar char="●"/>
              <a:defRPr sz="1050">
                <a:solidFill>
                  <a:schemeClr val="accent1"/>
                </a:solidFill>
              </a:defRPr>
            </a:lvl1pPr>
            <a:lvl2pPr indent="-295275" lvl="1" marL="914400" rtl="0">
              <a:lnSpc>
                <a:spcPct val="100000"/>
              </a:lnSpc>
              <a:spcBef>
                <a:spcPts val="0"/>
              </a:spcBef>
              <a:spcAft>
                <a:spcPts val="0"/>
              </a:spcAft>
              <a:buClr>
                <a:schemeClr val="accent1"/>
              </a:buClr>
              <a:buSzPts val="1050"/>
              <a:buChar char="○"/>
              <a:defRPr sz="1050">
                <a:solidFill>
                  <a:schemeClr val="accent1"/>
                </a:solidFill>
              </a:defRPr>
            </a:lvl2pPr>
            <a:lvl3pPr indent="-295275" lvl="2" marL="1371600" rtl="0">
              <a:lnSpc>
                <a:spcPct val="100000"/>
              </a:lnSpc>
              <a:spcBef>
                <a:spcPts val="0"/>
              </a:spcBef>
              <a:spcAft>
                <a:spcPts val="0"/>
              </a:spcAft>
              <a:buClr>
                <a:schemeClr val="accent1"/>
              </a:buClr>
              <a:buSzPts val="1050"/>
              <a:buChar char="■"/>
              <a:defRPr sz="1050">
                <a:solidFill>
                  <a:schemeClr val="accent1"/>
                </a:solidFill>
              </a:defRPr>
            </a:lvl3pPr>
            <a:lvl4pPr indent="-295275" lvl="3" marL="1828800" rtl="0">
              <a:lnSpc>
                <a:spcPct val="100000"/>
              </a:lnSpc>
              <a:spcBef>
                <a:spcPts val="0"/>
              </a:spcBef>
              <a:spcAft>
                <a:spcPts val="0"/>
              </a:spcAft>
              <a:buClr>
                <a:schemeClr val="accent1"/>
              </a:buClr>
              <a:buSzPts val="1050"/>
              <a:buChar char="●"/>
              <a:defRPr sz="1050">
                <a:solidFill>
                  <a:schemeClr val="accent1"/>
                </a:solidFill>
              </a:defRPr>
            </a:lvl4pPr>
            <a:lvl5pPr indent="-295275" lvl="4" marL="2286000" rtl="0">
              <a:lnSpc>
                <a:spcPct val="100000"/>
              </a:lnSpc>
              <a:spcBef>
                <a:spcPts val="0"/>
              </a:spcBef>
              <a:spcAft>
                <a:spcPts val="0"/>
              </a:spcAft>
              <a:buClr>
                <a:schemeClr val="accent1"/>
              </a:buClr>
              <a:buSzPts val="1050"/>
              <a:buChar char="○"/>
              <a:defRPr sz="1050">
                <a:solidFill>
                  <a:schemeClr val="accent1"/>
                </a:solidFill>
              </a:defRPr>
            </a:lvl5pPr>
            <a:lvl6pPr indent="-295275" lvl="5" marL="2743200" rtl="0">
              <a:lnSpc>
                <a:spcPct val="100000"/>
              </a:lnSpc>
              <a:spcBef>
                <a:spcPts val="0"/>
              </a:spcBef>
              <a:spcAft>
                <a:spcPts val="0"/>
              </a:spcAft>
              <a:buClr>
                <a:schemeClr val="accent1"/>
              </a:buClr>
              <a:buSzPts val="1050"/>
              <a:buChar char="■"/>
              <a:defRPr sz="1050">
                <a:solidFill>
                  <a:schemeClr val="accent1"/>
                </a:solidFill>
              </a:defRPr>
            </a:lvl6pPr>
            <a:lvl7pPr indent="-295275" lvl="6" marL="3200400" rtl="0">
              <a:lnSpc>
                <a:spcPct val="100000"/>
              </a:lnSpc>
              <a:spcBef>
                <a:spcPts val="0"/>
              </a:spcBef>
              <a:spcAft>
                <a:spcPts val="0"/>
              </a:spcAft>
              <a:buClr>
                <a:schemeClr val="accent1"/>
              </a:buClr>
              <a:buSzPts val="1050"/>
              <a:buChar char="●"/>
              <a:defRPr sz="1050">
                <a:solidFill>
                  <a:schemeClr val="accent1"/>
                </a:solidFill>
              </a:defRPr>
            </a:lvl7pPr>
            <a:lvl8pPr indent="-295275" lvl="7" marL="3657600" rtl="0">
              <a:lnSpc>
                <a:spcPct val="100000"/>
              </a:lnSpc>
              <a:spcBef>
                <a:spcPts val="0"/>
              </a:spcBef>
              <a:spcAft>
                <a:spcPts val="0"/>
              </a:spcAft>
              <a:buClr>
                <a:schemeClr val="accent1"/>
              </a:buClr>
              <a:buSzPts val="1050"/>
              <a:buChar char="○"/>
              <a:defRPr sz="1050">
                <a:solidFill>
                  <a:schemeClr val="accent1"/>
                </a:solidFill>
              </a:defRPr>
            </a:lvl8pPr>
            <a:lvl9pPr indent="-295275" lvl="8" marL="4114800" rtl="0">
              <a:lnSpc>
                <a:spcPct val="100000"/>
              </a:lnSpc>
              <a:spcBef>
                <a:spcPts val="0"/>
              </a:spcBef>
              <a:spcAft>
                <a:spcPts val="0"/>
              </a:spcAft>
              <a:buClr>
                <a:schemeClr val="accent1"/>
              </a:buClr>
              <a:buSzPts val="1050"/>
              <a:buChar char="■"/>
              <a:defRPr sz="1050">
                <a:solidFill>
                  <a:schemeClr val="accent1"/>
                </a:solidFill>
              </a:defRPr>
            </a:lvl9pPr>
          </a:lstStyle>
          <a:p/>
        </p:txBody>
      </p:sp>
      <p:sp>
        <p:nvSpPr>
          <p:cNvPr id="65" name="Google Shape;65;p11"/>
          <p:cNvSpPr txBox="1"/>
          <p:nvPr>
            <p:ph idx="4" type="body"/>
          </p:nvPr>
        </p:nvSpPr>
        <p:spPr>
          <a:xfrm>
            <a:off x="62172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Clr>
                <a:schemeClr val="accent1"/>
              </a:buClr>
              <a:buSzPts val="1050"/>
              <a:buChar char="●"/>
              <a:defRPr sz="1050">
                <a:solidFill>
                  <a:schemeClr val="accent1"/>
                </a:solidFill>
              </a:defRPr>
            </a:lvl1pPr>
            <a:lvl2pPr indent="-295275" lvl="1" marL="914400" rtl="0">
              <a:lnSpc>
                <a:spcPct val="100000"/>
              </a:lnSpc>
              <a:spcBef>
                <a:spcPts val="0"/>
              </a:spcBef>
              <a:spcAft>
                <a:spcPts val="0"/>
              </a:spcAft>
              <a:buClr>
                <a:schemeClr val="accent1"/>
              </a:buClr>
              <a:buSzPts val="1050"/>
              <a:buChar char="○"/>
              <a:defRPr sz="1050">
                <a:solidFill>
                  <a:schemeClr val="accent1"/>
                </a:solidFill>
              </a:defRPr>
            </a:lvl2pPr>
            <a:lvl3pPr indent="-295275" lvl="2" marL="1371600" rtl="0">
              <a:lnSpc>
                <a:spcPct val="100000"/>
              </a:lnSpc>
              <a:spcBef>
                <a:spcPts val="0"/>
              </a:spcBef>
              <a:spcAft>
                <a:spcPts val="0"/>
              </a:spcAft>
              <a:buClr>
                <a:schemeClr val="accent1"/>
              </a:buClr>
              <a:buSzPts val="1050"/>
              <a:buChar char="■"/>
              <a:defRPr sz="1050">
                <a:solidFill>
                  <a:schemeClr val="accent1"/>
                </a:solidFill>
              </a:defRPr>
            </a:lvl3pPr>
            <a:lvl4pPr indent="-295275" lvl="3" marL="1828800" rtl="0">
              <a:lnSpc>
                <a:spcPct val="100000"/>
              </a:lnSpc>
              <a:spcBef>
                <a:spcPts val="0"/>
              </a:spcBef>
              <a:spcAft>
                <a:spcPts val="0"/>
              </a:spcAft>
              <a:buClr>
                <a:schemeClr val="accent1"/>
              </a:buClr>
              <a:buSzPts val="1050"/>
              <a:buChar char="●"/>
              <a:defRPr sz="1050">
                <a:solidFill>
                  <a:schemeClr val="accent1"/>
                </a:solidFill>
              </a:defRPr>
            </a:lvl4pPr>
            <a:lvl5pPr indent="-295275" lvl="4" marL="2286000" rtl="0">
              <a:lnSpc>
                <a:spcPct val="100000"/>
              </a:lnSpc>
              <a:spcBef>
                <a:spcPts val="0"/>
              </a:spcBef>
              <a:spcAft>
                <a:spcPts val="0"/>
              </a:spcAft>
              <a:buClr>
                <a:schemeClr val="accent1"/>
              </a:buClr>
              <a:buSzPts val="1050"/>
              <a:buChar char="○"/>
              <a:defRPr sz="1050">
                <a:solidFill>
                  <a:schemeClr val="accent1"/>
                </a:solidFill>
              </a:defRPr>
            </a:lvl5pPr>
            <a:lvl6pPr indent="-295275" lvl="5" marL="2743200" rtl="0">
              <a:lnSpc>
                <a:spcPct val="100000"/>
              </a:lnSpc>
              <a:spcBef>
                <a:spcPts val="0"/>
              </a:spcBef>
              <a:spcAft>
                <a:spcPts val="0"/>
              </a:spcAft>
              <a:buClr>
                <a:schemeClr val="accent1"/>
              </a:buClr>
              <a:buSzPts val="1050"/>
              <a:buChar char="■"/>
              <a:defRPr sz="1050">
                <a:solidFill>
                  <a:schemeClr val="accent1"/>
                </a:solidFill>
              </a:defRPr>
            </a:lvl6pPr>
            <a:lvl7pPr indent="-295275" lvl="6" marL="3200400" rtl="0">
              <a:lnSpc>
                <a:spcPct val="100000"/>
              </a:lnSpc>
              <a:spcBef>
                <a:spcPts val="0"/>
              </a:spcBef>
              <a:spcAft>
                <a:spcPts val="0"/>
              </a:spcAft>
              <a:buClr>
                <a:schemeClr val="accent1"/>
              </a:buClr>
              <a:buSzPts val="1050"/>
              <a:buChar char="●"/>
              <a:defRPr sz="1050">
                <a:solidFill>
                  <a:schemeClr val="accent1"/>
                </a:solidFill>
              </a:defRPr>
            </a:lvl7pPr>
            <a:lvl8pPr indent="-295275" lvl="7" marL="3657600" rtl="0">
              <a:lnSpc>
                <a:spcPct val="100000"/>
              </a:lnSpc>
              <a:spcBef>
                <a:spcPts val="0"/>
              </a:spcBef>
              <a:spcAft>
                <a:spcPts val="0"/>
              </a:spcAft>
              <a:buClr>
                <a:schemeClr val="accent1"/>
              </a:buClr>
              <a:buSzPts val="1050"/>
              <a:buChar char="○"/>
              <a:defRPr sz="1050">
                <a:solidFill>
                  <a:schemeClr val="accent1"/>
                </a:solidFill>
              </a:defRPr>
            </a:lvl8pPr>
            <a:lvl9pPr indent="-295275" lvl="8" marL="4114800" rtl="0">
              <a:lnSpc>
                <a:spcPct val="100000"/>
              </a:lnSpc>
              <a:spcBef>
                <a:spcPts val="0"/>
              </a:spcBef>
              <a:spcAft>
                <a:spcPts val="0"/>
              </a:spcAft>
              <a:buClr>
                <a:schemeClr val="accent1"/>
              </a:buClr>
              <a:buSzPts val="1050"/>
              <a:buChar char="■"/>
              <a:defRPr sz="1050">
                <a:solidFill>
                  <a:schemeClr val="accent1"/>
                </a:solidFill>
              </a:defRPr>
            </a:lvl9pPr>
          </a:lstStyle>
          <a:p/>
        </p:txBody>
      </p:sp>
      <p:cxnSp>
        <p:nvCxnSpPr>
          <p:cNvPr id="66" name="Google Shape;66;p11"/>
          <p:cNvCxnSpPr/>
          <p:nvPr/>
        </p:nvCxnSpPr>
        <p:spPr>
          <a:xfrm>
            <a:off x="3344941" y="2989350"/>
            <a:ext cx="0" cy="1603500"/>
          </a:xfrm>
          <a:prstGeom prst="straightConnector1">
            <a:avLst/>
          </a:prstGeom>
          <a:noFill/>
          <a:ln cap="flat" cmpd="sng" w="9525">
            <a:solidFill>
              <a:srgbClr val="0DFFAD"/>
            </a:solidFill>
            <a:prstDash val="dot"/>
            <a:round/>
            <a:headEnd len="med" w="med" type="none"/>
            <a:tailEnd len="med" w="med" type="none"/>
          </a:ln>
        </p:spPr>
      </p:cxnSp>
      <p:cxnSp>
        <p:nvCxnSpPr>
          <p:cNvPr id="67" name="Google Shape;67;p11"/>
          <p:cNvCxnSpPr/>
          <p:nvPr/>
        </p:nvCxnSpPr>
        <p:spPr>
          <a:xfrm>
            <a:off x="6088128" y="2989350"/>
            <a:ext cx="0" cy="1603500"/>
          </a:xfrm>
          <a:prstGeom prst="straightConnector1">
            <a:avLst/>
          </a:prstGeom>
          <a:noFill/>
          <a:ln cap="flat" cmpd="sng" w="9525">
            <a:solidFill>
              <a:srgbClr val="0DFFAD"/>
            </a:solidFill>
            <a:prstDash val="dot"/>
            <a:round/>
            <a:headEnd len="med" w="med" type="none"/>
            <a:tailEnd len="med" w="med" type="none"/>
          </a:ln>
        </p:spPr>
      </p:cxnSp>
      <p:sp>
        <p:nvSpPr>
          <p:cNvPr id="68" name="Google Shape;68;p11"/>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chemeClr val="lt1"/>
                </a:solidFill>
                <a:latin typeface="Open Sans"/>
                <a:ea typeface="Open Sans"/>
                <a:cs typeface="Open Sans"/>
                <a:sym typeface="Open Sans"/>
              </a:rPr>
              <a:t>© 2023 Turnitin LLC. All rights reserved.</a:t>
            </a:r>
            <a:endParaRPr sz="600">
              <a:solidFill>
                <a:schemeClr val="lt1"/>
              </a:solidFill>
              <a:latin typeface="Open Sans"/>
              <a:ea typeface="Open Sans"/>
              <a:cs typeface="Open Sans"/>
              <a:sym typeface="Open Sa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s Three Numbers">
  <p:cSld name="MAIN_POINT_3_1">
    <p:bg>
      <p:bgPr>
        <a:solidFill>
          <a:schemeClr val="accent1"/>
        </a:solidFill>
      </p:bgPr>
    </p:bg>
    <p:spTree>
      <p:nvGrpSpPr>
        <p:cNvPr id="69" name="Shape 69"/>
        <p:cNvGrpSpPr/>
        <p:nvPr/>
      </p:nvGrpSpPr>
      <p:grpSpPr>
        <a:xfrm>
          <a:off x="0" y="0"/>
          <a:ext cx="0" cy="0"/>
          <a:chOff x="0" y="0"/>
          <a:chExt cx="0" cy="0"/>
        </a:xfrm>
      </p:grpSpPr>
      <p:sp>
        <p:nvSpPr>
          <p:cNvPr id="70" name="Google Shape;70;p12"/>
          <p:cNvSpPr txBox="1"/>
          <p:nvPr>
            <p:ph idx="1" type="body"/>
          </p:nvPr>
        </p:nvSpPr>
        <p:spPr>
          <a:xfrm>
            <a:off x="763200" y="990000"/>
            <a:ext cx="2260800" cy="370800"/>
          </a:xfrm>
          <a:prstGeom prst="rect">
            <a:avLst/>
          </a:prstGeom>
        </p:spPr>
        <p:txBody>
          <a:bodyPr anchorCtr="0" anchor="t" bIns="91425" lIns="91425" spcFirstLastPara="1" rIns="91425" wrap="square" tIns="54000">
            <a:noAutofit/>
          </a:bodyPr>
          <a:lstStyle>
            <a:lvl1pPr indent="-292100" lvl="0" marL="457200" rtl="0">
              <a:spcBef>
                <a:spcPts val="0"/>
              </a:spcBef>
              <a:spcAft>
                <a:spcPts val="0"/>
              </a:spcAft>
              <a:buSzPts val="1000"/>
              <a:buChar char="●"/>
              <a:defRPr sz="1000"/>
            </a:lvl1pPr>
            <a:lvl2pPr indent="-292100" lvl="1" marL="914400" rtl="0">
              <a:spcBef>
                <a:spcPts val="1600"/>
              </a:spcBef>
              <a:spcAft>
                <a:spcPts val="0"/>
              </a:spcAft>
              <a:buSzPts val="1000"/>
              <a:buChar char="○"/>
              <a:defRPr sz="1000"/>
            </a:lvl2pPr>
            <a:lvl3pPr indent="-292100" lvl="2" marL="1371600" rtl="0">
              <a:spcBef>
                <a:spcPts val="1600"/>
              </a:spcBef>
              <a:spcAft>
                <a:spcPts val="0"/>
              </a:spcAft>
              <a:buSzPts val="1000"/>
              <a:buChar char="■"/>
              <a:defRPr sz="1000"/>
            </a:lvl3pPr>
            <a:lvl4pPr indent="-292100" lvl="3" marL="1828800" rtl="0">
              <a:spcBef>
                <a:spcPts val="1600"/>
              </a:spcBef>
              <a:spcAft>
                <a:spcPts val="0"/>
              </a:spcAft>
              <a:buSzPts val="1000"/>
              <a:buChar char="●"/>
              <a:defRPr sz="1000"/>
            </a:lvl4pPr>
            <a:lvl5pPr indent="-292100" lvl="4" marL="2286000" rtl="0">
              <a:spcBef>
                <a:spcPts val="1600"/>
              </a:spcBef>
              <a:spcAft>
                <a:spcPts val="0"/>
              </a:spcAft>
              <a:buSzPts val="1000"/>
              <a:buChar char="○"/>
              <a:defRPr sz="1000"/>
            </a:lvl5pPr>
            <a:lvl6pPr indent="-292100" lvl="5" marL="2743200" rtl="0">
              <a:spcBef>
                <a:spcPts val="1600"/>
              </a:spcBef>
              <a:spcAft>
                <a:spcPts val="0"/>
              </a:spcAft>
              <a:buSzPts val="1000"/>
              <a:buChar char="■"/>
              <a:defRPr sz="1000"/>
            </a:lvl6pPr>
            <a:lvl7pPr indent="-292100" lvl="6" marL="3200400" rtl="0">
              <a:spcBef>
                <a:spcPts val="1600"/>
              </a:spcBef>
              <a:spcAft>
                <a:spcPts val="0"/>
              </a:spcAft>
              <a:buSzPts val="1000"/>
              <a:buChar char="●"/>
              <a:defRPr sz="1000"/>
            </a:lvl7pPr>
            <a:lvl8pPr indent="-292100" lvl="7" marL="3657600" rtl="0">
              <a:spcBef>
                <a:spcPts val="1600"/>
              </a:spcBef>
              <a:spcAft>
                <a:spcPts val="0"/>
              </a:spcAft>
              <a:buSzPts val="1000"/>
              <a:buChar char="○"/>
              <a:defRPr sz="1000"/>
            </a:lvl8pPr>
            <a:lvl9pPr indent="-292100" lvl="8" marL="4114800" rtl="0">
              <a:spcBef>
                <a:spcPts val="1600"/>
              </a:spcBef>
              <a:spcAft>
                <a:spcPts val="1600"/>
              </a:spcAft>
              <a:buSzPts val="1000"/>
              <a:buChar char="■"/>
              <a:defRPr sz="1000"/>
            </a:lvl9pPr>
          </a:lstStyle>
          <a:p/>
        </p:txBody>
      </p:sp>
      <p:sp>
        <p:nvSpPr>
          <p:cNvPr id="71" name="Google Shape;71;p12"/>
          <p:cNvSpPr txBox="1"/>
          <p:nvPr>
            <p:ph type="title"/>
          </p:nvPr>
        </p:nvSpPr>
        <p:spPr>
          <a:xfrm>
            <a:off x="763200" y="1533600"/>
            <a:ext cx="4507200" cy="1101600"/>
          </a:xfrm>
          <a:prstGeom prst="rect">
            <a:avLst/>
          </a:prstGeom>
        </p:spPr>
        <p:txBody>
          <a:bodyPr anchorCtr="0" anchor="t" bIns="90000" lIns="91425" spcFirstLastPara="1" rIns="91425" wrap="square" tIns="90000">
            <a:noAutofit/>
          </a:bodyPr>
          <a:lstStyle>
            <a:lvl1pPr lvl="0" rtl="0">
              <a:lnSpc>
                <a:spcPct val="115000"/>
              </a:lnSpc>
              <a:spcBef>
                <a:spcPts val="0"/>
              </a:spcBef>
              <a:spcAft>
                <a:spcPts val="0"/>
              </a:spcAft>
              <a:buSzPts val="3100"/>
              <a:buNone/>
              <a:defRPr sz="3100"/>
            </a:lvl1pPr>
            <a:lvl2pPr lvl="1" rtl="0">
              <a:lnSpc>
                <a:spcPct val="115000"/>
              </a:lnSpc>
              <a:spcBef>
                <a:spcPts val="0"/>
              </a:spcBef>
              <a:spcAft>
                <a:spcPts val="0"/>
              </a:spcAft>
              <a:buSzPts val="3100"/>
              <a:buNone/>
              <a:defRPr sz="3100"/>
            </a:lvl2pPr>
            <a:lvl3pPr lvl="2" rtl="0">
              <a:lnSpc>
                <a:spcPct val="115000"/>
              </a:lnSpc>
              <a:spcBef>
                <a:spcPts val="0"/>
              </a:spcBef>
              <a:spcAft>
                <a:spcPts val="0"/>
              </a:spcAft>
              <a:buSzPts val="3100"/>
              <a:buNone/>
              <a:defRPr sz="3100"/>
            </a:lvl3pPr>
            <a:lvl4pPr lvl="3" rtl="0">
              <a:lnSpc>
                <a:spcPct val="115000"/>
              </a:lnSpc>
              <a:spcBef>
                <a:spcPts val="0"/>
              </a:spcBef>
              <a:spcAft>
                <a:spcPts val="0"/>
              </a:spcAft>
              <a:buSzPts val="3100"/>
              <a:buNone/>
              <a:defRPr sz="3100"/>
            </a:lvl4pPr>
            <a:lvl5pPr lvl="4" rtl="0">
              <a:lnSpc>
                <a:spcPct val="115000"/>
              </a:lnSpc>
              <a:spcBef>
                <a:spcPts val="0"/>
              </a:spcBef>
              <a:spcAft>
                <a:spcPts val="0"/>
              </a:spcAft>
              <a:buSzPts val="3100"/>
              <a:buNone/>
              <a:defRPr sz="3100"/>
            </a:lvl5pPr>
            <a:lvl6pPr lvl="5" rtl="0">
              <a:lnSpc>
                <a:spcPct val="115000"/>
              </a:lnSpc>
              <a:spcBef>
                <a:spcPts val="0"/>
              </a:spcBef>
              <a:spcAft>
                <a:spcPts val="0"/>
              </a:spcAft>
              <a:buSzPts val="3100"/>
              <a:buNone/>
              <a:defRPr sz="3100"/>
            </a:lvl6pPr>
            <a:lvl7pPr lvl="6" rtl="0">
              <a:lnSpc>
                <a:spcPct val="115000"/>
              </a:lnSpc>
              <a:spcBef>
                <a:spcPts val="0"/>
              </a:spcBef>
              <a:spcAft>
                <a:spcPts val="0"/>
              </a:spcAft>
              <a:buSzPts val="3100"/>
              <a:buNone/>
              <a:defRPr sz="3100"/>
            </a:lvl7pPr>
            <a:lvl8pPr lvl="7" rtl="0">
              <a:lnSpc>
                <a:spcPct val="115000"/>
              </a:lnSpc>
              <a:spcBef>
                <a:spcPts val="0"/>
              </a:spcBef>
              <a:spcAft>
                <a:spcPts val="0"/>
              </a:spcAft>
              <a:buSzPts val="3100"/>
              <a:buNone/>
              <a:defRPr sz="3100"/>
            </a:lvl8pPr>
            <a:lvl9pPr lvl="8" rtl="0">
              <a:lnSpc>
                <a:spcPct val="115000"/>
              </a:lnSpc>
              <a:spcBef>
                <a:spcPts val="0"/>
              </a:spcBef>
              <a:spcAft>
                <a:spcPts val="0"/>
              </a:spcAft>
              <a:buSzPts val="3100"/>
              <a:buNone/>
              <a:defRPr sz="3100"/>
            </a:lvl9pPr>
          </a:lstStyle>
          <a:p/>
        </p:txBody>
      </p:sp>
      <p:sp>
        <p:nvSpPr>
          <p:cNvPr id="72" name="Google Shape;72;p12"/>
          <p:cNvSpPr txBox="1"/>
          <p:nvPr/>
        </p:nvSpPr>
        <p:spPr>
          <a:xfrm>
            <a:off x="762000" y="262800"/>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GB" sz="3900">
                <a:solidFill>
                  <a:srgbClr val="0DFFAD"/>
                </a:solidFill>
              </a:rPr>
              <a:t>—</a:t>
            </a:r>
            <a:br>
              <a:rPr lang="en-GB" sz="4600">
                <a:solidFill>
                  <a:srgbClr val="0DFFAD"/>
                </a:solidFill>
                <a:latin typeface="Roboto"/>
                <a:ea typeface="Roboto"/>
                <a:cs typeface="Roboto"/>
                <a:sym typeface="Roboto"/>
              </a:rPr>
            </a:br>
            <a:endParaRPr sz="1000">
              <a:solidFill>
                <a:srgbClr val="0DFFAD"/>
              </a:solidFill>
            </a:endParaRPr>
          </a:p>
        </p:txBody>
      </p:sp>
      <p:sp>
        <p:nvSpPr>
          <p:cNvPr id="73" name="Google Shape;73;p12"/>
          <p:cNvSpPr txBox="1"/>
          <p:nvPr>
            <p:ph idx="2" type="body"/>
          </p:nvPr>
        </p:nvSpPr>
        <p:spPr>
          <a:xfrm>
            <a:off x="7632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SzPts val="1050"/>
              <a:buChar char="●"/>
              <a:defRPr sz="1050"/>
            </a:lvl1pPr>
            <a:lvl2pPr indent="-295275" lvl="1" marL="914400" rtl="0">
              <a:lnSpc>
                <a:spcPct val="100000"/>
              </a:lnSpc>
              <a:spcBef>
                <a:spcPts val="0"/>
              </a:spcBef>
              <a:spcAft>
                <a:spcPts val="0"/>
              </a:spcAft>
              <a:buSzPts val="1050"/>
              <a:buChar char="○"/>
              <a:defRPr sz="1050"/>
            </a:lvl2pPr>
            <a:lvl3pPr indent="-295275" lvl="2" marL="1371600" rtl="0">
              <a:lnSpc>
                <a:spcPct val="100000"/>
              </a:lnSpc>
              <a:spcBef>
                <a:spcPts val="0"/>
              </a:spcBef>
              <a:spcAft>
                <a:spcPts val="0"/>
              </a:spcAft>
              <a:buSzPts val="1050"/>
              <a:buChar char="■"/>
              <a:defRPr sz="1050"/>
            </a:lvl3pPr>
            <a:lvl4pPr indent="-295275" lvl="3" marL="1828800" rtl="0">
              <a:lnSpc>
                <a:spcPct val="100000"/>
              </a:lnSpc>
              <a:spcBef>
                <a:spcPts val="0"/>
              </a:spcBef>
              <a:spcAft>
                <a:spcPts val="0"/>
              </a:spcAft>
              <a:buSzPts val="1050"/>
              <a:buChar char="●"/>
              <a:defRPr sz="1050"/>
            </a:lvl4pPr>
            <a:lvl5pPr indent="-295275" lvl="4" marL="2286000" rtl="0">
              <a:lnSpc>
                <a:spcPct val="100000"/>
              </a:lnSpc>
              <a:spcBef>
                <a:spcPts val="0"/>
              </a:spcBef>
              <a:spcAft>
                <a:spcPts val="0"/>
              </a:spcAft>
              <a:buSzPts val="1050"/>
              <a:buChar char="○"/>
              <a:defRPr sz="1050"/>
            </a:lvl5pPr>
            <a:lvl6pPr indent="-295275" lvl="5" marL="2743200" rtl="0">
              <a:lnSpc>
                <a:spcPct val="100000"/>
              </a:lnSpc>
              <a:spcBef>
                <a:spcPts val="0"/>
              </a:spcBef>
              <a:spcAft>
                <a:spcPts val="0"/>
              </a:spcAft>
              <a:buSzPts val="1050"/>
              <a:buChar char="■"/>
              <a:defRPr sz="1050"/>
            </a:lvl6pPr>
            <a:lvl7pPr indent="-295275" lvl="6" marL="3200400" rtl="0">
              <a:lnSpc>
                <a:spcPct val="100000"/>
              </a:lnSpc>
              <a:spcBef>
                <a:spcPts val="0"/>
              </a:spcBef>
              <a:spcAft>
                <a:spcPts val="0"/>
              </a:spcAft>
              <a:buSzPts val="1050"/>
              <a:buChar char="●"/>
              <a:defRPr sz="1050"/>
            </a:lvl7pPr>
            <a:lvl8pPr indent="-295275" lvl="7" marL="3657600" rtl="0">
              <a:lnSpc>
                <a:spcPct val="100000"/>
              </a:lnSpc>
              <a:spcBef>
                <a:spcPts val="0"/>
              </a:spcBef>
              <a:spcAft>
                <a:spcPts val="0"/>
              </a:spcAft>
              <a:buSzPts val="1050"/>
              <a:buChar char="○"/>
              <a:defRPr sz="1050"/>
            </a:lvl8pPr>
            <a:lvl9pPr indent="-295275" lvl="8" marL="4114800" rtl="0">
              <a:lnSpc>
                <a:spcPct val="100000"/>
              </a:lnSpc>
              <a:spcBef>
                <a:spcPts val="0"/>
              </a:spcBef>
              <a:spcAft>
                <a:spcPts val="0"/>
              </a:spcAft>
              <a:buSzPts val="1050"/>
              <a:buChar char="■"/>
              <a:defRPr sz="1050"/>
            </a:lvl9pPr>
          </a:lstStyle>
          <a:p/>
        </p:txBody>
      </p:sp>
      <p:sp>
        <p:nvSpPr>
          <p:cNvPr id="74" name="Google Shape;74;p12"/>
          <p:cNvSpPr txBox="1"/>
          <p:nvPr>
            <p:ph idx="3" type="body"/>
          </p:nvPr>
        </p:nvSpPr>
        <p:spPr>
          <a:xfrm>
            <a:off x="34740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SzPts val="1050"/>
              <a:buChar char="●"/>
              <a:defRPr sz="1050"/>
            </a:lvl1pPr>
            <a:lvl2pPr indent="-295275" lvl="1" marL="914400" rtl="0">
              <a:lnSpc>
                <a:spcPct val="100000"/>
              </a:lnSpc>
              <a:spcBef>
                <a:spcPts val="0"/>
              </a:spcBef>
              <a:spcAft>
                <a:spcPts val="0"/>
              </a:spcAft>
              <a:buSzPts val="1050"/>
              <a:buChar char="○"/>
              <a:defRPr sz="1050"/>
            </a:lvl2pPr>
            <a:lvl3pPr indent="-295275" lvl="2" marL="1371600" rtl="0">
              <a:lnSpc>
                <a:spcPct val="100000"/>
              </a:lnSpc>
              <a:spcBef>
                <a:spcPts val="0"/>
              </a:spcBef>
              <a:spcAft>
                <a:spcPts val="0"/>
              </a:spcAft>
              <a:buSzPts val="1050"/>
              <a:buChar char="■"/>
              <a:defRPr sz="1050"/>
            </a:lvl3pPr>
            <a:lvl4pPr indent="-295275" lvl="3" marL="1828800" rtl="0">
              <a:lnSpc>
                <a:spcPct val="100000"/>
              </a:lnSpc>
              <a:spcBef>
                <a:spcPts val="0"/>
              </a:spcBef>
              <a:spcAft>
                <a:spcPts val="0"/>
              </a:spcAft>
              <a:buSzPts val="1050"/>
              <a:buChar char="●"/>
              <a:defRPr sz="1050"/>
            </a:lvl4pPr>
            <a:lvl5pPr indent="-295275" lvl="4" marL="2286000" rtl="0">
              <a:lnSpc>
                <a:spcPct val="100000"/>
              </a:lnSpc>
              <a:spcBef>
                <a:spcPts val="0"/>
              </a:spcBef>
              <a:spcAft>
                <a:spcPts val="0"/>
              </a:spcAft>
              <a:buSzPts val="1050"/>
              <a:buChar char="○"/>
              <a:defRPr sz="1050"/>
            </a:lvl5pPr>
            <a:lvl6pPr indent="-295275" lvl="5" marL="2743200" rtl="0">
              <a:lnSpc>
                <a:spcPct val="100000"/>
              </a:lnSpc>
              <a:spcBef>
                <a:spcPts val="0"/>
              </a:spcBef>
              <a:spcAft>
                <a:spcPts val="0"/>
              </a:spcAft>
              <a:buSzPts val="1050"/>
              <a:buChar char="■"/>
              <a:defRPr sz="1050"/>
            </a:lvl6pPr>
            <a:lvl7pPr indent="-295275" lvl="6" marL="3200400" rtl="0">
              <a:lnSpc>
                <a:spcPct val="100000"/>
              </a:lnSpc>
              <a:spcBef>
                <a:spcPts val="0"/>
              </a:spcBef>
              <a:spcAft>
                <a:spcPts val="0"/>
              </a:spcAft>
              <a:buSzPts val="1050"/>
              <a:buChar char="●"/>
              <a:defRPr sz="1050"/>
            </a:lvl7pPr>
            <a:lvl8pPr indent="-295275" lvl="7" marL="3657600" rtl="0">
              <a:lnSpc>
                <a:spcPct val="100000"/>
              </a:lnSpc>
              <a:spcBef>
                <a:spcPts val="0"/>
              </a:spcBef>
              <a:spcAft>
                <a:spcPts val="0"/>
              </a:spcAft>
              <a:buSzPts val="1050"/>
              <a:buChar char="○"/>
              <a:defRPr sz="1050"/>
            </a:lvl8pPr>
            <a:lvl9pPr indent="-295275" lvl="8" marL="4114800" rtl="0">
              <a:lnSpc>
                <a:spcPct val="100000"/>
              </a:lnSpc>
              <a:spcBef>
                <a:spcPts val="0"/>
              </a:spcBef>
              <a:spcAft>
                <a:spcPts val="0"/>
              </a:spcAft>
              <a:buSzPts val="1050"/>
              <a:buChar char="■"/>
              <a:defRPr sz="1050"/>
            </a:lvl9pPr>
          </a:lstStyle>
          <a:p/>
        </p:txBody>
      </p:sp>
      <p:sp>
        <p:nvSpPr>
          <p:cNvPr id="75" name="Google Shape;75;p12"/>
          <p:cNvSpPr txBox="1"/>
          <p:nvPr>
            <p:ph idx="4" type="body"/>
          </p:nvPr>
        </p:nvSpPr>
        <p:spPr>
          <a:xfrm>
            <a:off x="62172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SzPts val="1050"/>
              <a:buChar char="●"/>
              <a:defRPr sz="1050"/>
            </a:lvl1pPr>
            <a:lvl2pPr indent="-295275" lvl="1" marL="914400" rtl="0">
              <a:lnSpc>
                <a:spcPct val="100000"/>
              </a:lnSpc>
              <a:spcBef>
                <a:spcPts val="0"/>
              </a:spcBef>
              <a:spcAft>
                <a:spcPts val="0"/>
              </a:spcAft>
              <a:buSzPts val="1050"/>
              <a:buChar char="○"/>
              <a:defRPr sz="1050"/>
            </a:lvl2pPr>
            <a:lvl3pPr indent="-295275" lvl="2" marL="1371600" rtl="0">
              <a:lnSpc>
                <a:spcPct val="100000"/>
              </a:lnSpc>
              <a:spcBef>
                <a:spcPts val="0"/>
              </a:spcBef>
              <a:spcAft>
                <a:spcPts val="0"/>
              </a:spcAft>
              <a:buSzPts val="1050"/>
              <a:buChar char="■"/>
              <a:defRPr sz="1050"/>
            </a:lvl3pPr>
            <a:lvl4pPr indent="-295275" lvl="3" marL="1828800" rtl="0">
              <a:lnSpc>
                <a:spcPct val="100000"/>
              </a:lnSpc>
              <a:spcBef>
                <a:spcPts val="0"/>
              </a:spcBef>
              <a:spcAft>
                <a:spcPts val="0"/>
              </a:spcAft>
              <a:buSzPts val="1050"/>
              <a:buChar char="●"/>
              <a:defRPr sz="1050"/>
            </a:lvl4pPr>
            <a:lvl5pPr indent="-295275" lvl="4" marL="2286000" rtl="0">
              <a:lnSpc>
                <a:spcPct val="100000"/>
              </a:lnSpc>
              <a:spcBef>
                <a:spcPts val="0"/>
              </a:spcBef>
              <a:spcAft>
                <a:spcPts val="0"/>
              </a:spcAft>
              <a:buSzPts val="1050"/>
              <a:buChar char="○"/>
              <a:defRPr sz="1050"/>
            </a:lvl5pPr>
            <a:lvl6pPr indent="-295275" lvl="5" marL="2743200" rtl="0">
              <a:lnSpc>
                <a:spcPct val="100000"/>
              </a:lnSpc>
              <a:spcBef>
                <a:spcPts val="0"/>
              </a:spcBef>
              <a:spcAft>
                <a:spcPts val="0"/>
              </a:spcAft>
              <a:buSzPts val="1050"/>
              <a:buChar char="■"/>
              <a:defRPr sz="1050"/>
            </a:lvl6pPr>
            <a:lvl7pPr indent="-295275" lvl="6" marL="3200400" rtl="0">
              <a:lnSpc>
                <a:spcPct val="100000"/>
              </a:lnSpc>
              <a:spcBef>
                <a:spcPts val="0"/>
              </a:spcBef>
              <a:spcAft>
                <a:spcPts val="0"/>
              </a:spcAft>
              <a:buSzPts val="1050"/>
              <a:buChar char="●"/>
              <a:defRPr sz="1050"/>
            </a:lvl7pPr>
            <a:lvl8pPr indent="-295275" lvl="7" marL="3657600" rtl="0">
              <a:lnSpc>
                <a:spcPct val="100000"/>
              </a:lnSpc>
              <a:spcBef>
                <a:spcPts val="0"/>
              </a:spcBef>
              <a:spcAft>
                <a:spcPts val="0"/>
              </a:spcAft>
              <a:buSzPts val="1050"/>
              <a:buChar char="○"/>
              <a:defRPr sz="1050"/>
            </a:lvl8pPr>
            <a:lvl9pPr indent="-295275" lvl="8" marL="4114800" rtl="0">
              <a:lnSpc>
                <a:spcPct val="100000"/>
              </a:lnSpc>
              <a:spcBef>
                <a:spcPts val="0"/>
              </a:spcBef>
              <a:spcAft>
                <a:spcPts val="0"/>
              </a:spcAft>
              <a:buSzPts val="1050"/>
              <a:buChar char="■"/>
              <a:defRPr sz="1050"/>
            </a:lvl9pPr>
          </a:lstStyle>
          <a:p/>
        </p:txBody>
      </p:sp>
      <p:cxnSp>
        <p:nvCxnSpPr>
          <p:cNvPr id="76" name="Google Shape;76;p12"/>
          <p:cNvCxnSpPr/>
          <p:nvPr/>
        </p:nvCxnSpPr>
        <p:spPr>
          <a:xfrm>
            <a:off x="3344941" y="2989350"/>
            <a:ext cx="0" cy="1603500"/>
          </a:xfrm>
          <a:prstGeom prst="straightConnector1">
            <a:avLst/>
          </a:prstGeom>
          <a:noFill/>
          <a:ln cap="flat" cmpd="sng" w="9525">
            <a:solidFill>
              <a:srgbClr val="0096FF"/>
            </a:solidFill>
            <a:prstDash val="dot"/>
            <a:round/>
            <a:headEnd len="med" w="med" type="none"/>
            <a:tailEnd len="med" w="med" type="none"/>
          </a:ln>
        </p:spPr>
      </p:cxnSp>
      <p:cxnSp>
        <p:nvCxnSpPr>
          <p:cNvPr id="77" name="Google Shape;77;p12"/>
          <p:cNvCxnSpPr/>
          <p:nvPr/>
        </p:nvCxnSpPr>
        <p:spPr>
          <a:xfrm>
            <a:off x="6088128" y="2989350"/>
            <a:ext cx="0" cy="1603500"/>
          </a:xfrm>
          <a:prstGeom prst="straightConnector1">
            <a:avLst/>
          </a:prstGeom>
          <a:noFill/>
          <a:ln cap="flat" cmpd="sng" w="9525">
            <a:solidFill>
              <a:srgbClr val="0096FF"/>
            </a:solidFill>
            <a:prstDash val="dot"/>
            <a:round/>
            <a:headEnd len="med" w="med" type="none"/>
            <a:tailEnd len="med" w="med" type="none"/>
          </a:ln>
        </p:spPr>
      </p:cxnSp>
      <p:sp>
        <p:nvSpPr>
          <p:cNvPr id="78" name="Google Shape;78;p12"/>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rgbClr val="FFFFFF"/>
                </a:solidFill>
                <a:latin typeface="Open Sans"/>
                <a:ea typeface="Open Sans"/>
                <a:cs typeface="Open Sans"/>
                <a:sym typeface="Open Sans"/>
              </a:rPr>
              <a:t>© 2020 Turnitin LLC. Company confidential.</a:t>
            </a:r>
            <a:endParaRPr sz="600">
              <a:solidFill>
                <a:srgbClr val="FFFFFF"/>
              </a:solidFill>
              <a:latin typeface="Open Sans"/>
              <a:ea typeface="Open Sans"/>
              <a:cs typeface="Open Sans"/>
              <a:sym typeface="Open Sans"/>
            </a:endParaRPr>
          </a:p>
        </p:txBody>
      </p:sp>
      <p:pic>
        <p:nvPicPr>
          <p:cNvPr id="79" name="Google Shape;79;p12"/>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80" name="Google Shape;80;p12"/>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s One Number">
  <p:cSld name="MAIN_POINT_2">
    <p:bg>
      <p:bgPr>
        <a:solidFill>
          <a:schemeClr val="accent1"/>
        </a:solidFill>
      </p:bgPr>
    </p:bg>
    <p:spTree>
      <p:nvGrpSpPr>
        <p:cNvPr id="81" name="Shape 81"/>
        <p:cNvGrpSpPr/>
        <p:nvPr/>
      </p:nvGrpSpPr>
      <p:grpSpPr>
        <a:xfrm>
          <a:off x="0" y="0"/>
          <a:ext cx="0" cy="0"/>
          <a:chOff x="0" y="0"/>
          <a:chExt cx="0" cy="0"/>
        </a:xfrm>
      </p:grpSpPr>
      <p:pic>
        <p:nvPicPr>
          <p:cNvPr id="82" name="Google Shape;82;p13"/>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83" name="Google Shape;83;p13"/>
          <p:cNvSpPr txBox="1"/>
          <p:nvPr>
            <p:ph idx="1" type="body"/>
          </p:nvPr>
        </p:nvSpPr>
        <p:spPr>
          <a:xfrm>
            <a:off x="763200" y="990000"/>
            <a:ext cx="2260800" cy="3708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SzPts val="1000"/>
              <a:buChar char="●"/>
              <a:defRPr sz="1000"/>
            </a:lvl1pPr>
            <a:lvl2pPr indent="-292100" lvl="1" marL="914400" rtl="0">
              <a:spcBef>
                <a:spcPts val="1600"/>
              </a:spcBef>
              <a:spcAft>
                <a:spcPts val="0"/>
              </a:spcAft>
              <a:buSzPts val="1000"/>
              <a:buChar char="○"/>
              <a:defRPr sz="1000"/>
            </a:lvl2pPr>
            <a:lvl3pPr indent="-292100" lvl="2" marL="1371600" rtl="0">
              <a:spcBef>
                <a:spcPts val="1600"/>
              </a:spcBef>
              <a:spcAft>
                <a:spcPts val="0"/>
              </a:spcAft>
              <a:buSzPts val="1000"/>
              <a:buChar char="■"/>
              <a:defRPr sz="1000"/>
            </a:lvl3pPr>
            <a:lvl4pPr indent="-292100" lvl="3" marL="1828800" rtl="0">
              <a:spcBef>
                <a:spcPts val="1600"/>
              </a:spcBef>
              <a:spcAft>
                <a:spcPts val="0"/>
              </a:spcAft>
              <a:buSzPts val="1000"/>
              <a:buChar char="●"/>
              <a:defRPr sz="1000"/>
            </a:lvl4pPr>
            <a:lvl5pPr indent="-292100" lvl="4" marL="2286000" rtl="0">
              <a:spcBef>
                <a:spcPts val="1600"/>
              </a:spcBef>
              <a:spcAft>
                <a:spcPts val="0"/>
              </a:spcAft>
              <a:buSzPts val="1000"/>
              <a:buChar char="○"/>
              <a:defRPr sz="1000"/>
            </a:lvl5pPr>
            <a:lvl6pPr indent="-292100" lvl="5" marL="2743200" rtl="0">
              <a:spcBef>
                <a:spcPts val="1600"/>
              </a:spcBef>
              <a:spcAft>
                <a:spcPts val="0"/>
              </a:spcAft>
              <a:buSzPts val="1000"/>
              <a:buChar char="■"/>
              <a:defRPr sz="1000"/>
            </a:lvl6pPr>
            <a:lvl7pPr indent="-292100" lvl="6" marL="3200400" rtl="0">
              <a:spcBef>
                <a:spcPts val="1600"/>
              </a:spcBef>
              <a:spcAft>
                <a:spcPts val="0"/>
              </a:spcAft>
              <a:buSzPts val="1000"/>
              <a:buChar char="●"/>
              <a:defRPr sz="1000"/>
            </a:lvl7pPr>
            <a:lvl8pPr indent="-292100" lvl="7" marL="3657600" rtl="0">
              <a:spcBef>
                <a:spcPts val="1600"/>
              </a:spcBef>
              <a:spcAft>
                <a:spcPts val="0"/>
              </a:spcAft>
              <a:buSzPts val="1000"/>
              <a:buChar char="○"/>
              <a:defRPr sz="1000"/>
            </a:lvl8pPr>
            <a:lvl9pPr indent="-292100" lvl="8" marL="4114800" rtl="0">
              <a:spcBef>
                <a:spcPts val="1600"/>
              </a:spcBef>
              <a:spcAft>
                <a:spcPts val="1600"/>
              </a:spcAft>
              <a:buSzPts val="1000"/>
              <a:buChar char="■"/>
              <a:defRPr sz="1000"/>
            </a:lvl9pPr>
          </a:lstStyle>
          <a:p/>
        </p:txBody>
      </p:sp>
      <p:sp>
        <p:nvSpPr>
          <p:cNvPr id="84" name="Google Shape;84;p13"/>
          <p:cNvSpPr txBox="1"/>
          <p:nvPr>
            <p:ph type="title"/>
          </p:nvPr>
        </p:nvSpPr>
        <p:spPr>
          <a:xfrm>
            <a:off x="763200" y="2372400"/>
            <a:ext cx="3808800" cy="1040400"/>
          </a:xfrm>
          <a:prstGeom prst="rect">
            <a:avLst/>
          </a:prstGeom>
        </p:spPr>
        <p:txBody>
          <a:bodyPr anchorCtr="0" anchor="t" bIns="0" lIns="91425" spcFirstLastPara="1" rIns="91425" wrap="square" tIns="0">
            <a:noAutofit/>
          </a:bodyPr>
          <a:lstStyle>
            <a:lvl1pPr lvl="0" rtl="0">
              <a:lnSpc>
                <a:spcPct val="115000"/>
              </a:lnSpc>
              <a:spcBef>
                <a:spcPts val="0"/>
              </a:spcBef>
              <a:spcAft>
                <a:spcPts val="0"/>
              </a:spcAft>
              <a:buSzPts val="3500"/>
              <a:buNone/>
              <a:defRPr sz="3500"/>
            </a:lvl1pPr>
            <a:lvl2pPr lvl="1" rtl="0">
              <a:lnSpc>
                <a:spcPct val="115000"/>
              </a:lnSpc>
              <a:spcBef>
                <a:spcPts val="0"/>
              </a:spcBef>
              <a:spcAft>
                <a:spcPts val="0"/>
              </a:spcAft>
              <a:buSzPts val="3500"/>
              <a:buNone/>
              <a:defRPr sz="3500"/>
            </a:lvl2pPr>
            <a:lvl3pPr lvl="2" rtl="0">
              <a:lnSpc>
                <a:spcPct val="115000"/>
              </a:lnSpc>
              <a:spcBef>
                <a:spcPts val="0"/>
              </a:spcBef>
              <a:spcAft>
                <a:spcPts val="0"/>
              </a:spcAft>
              <a:buSzPts val="3500"/>
              <a:buNone/>
              <a:defRPr sz="3500"/>
            </a:lvl3pPr>
            <a:lvl4pPr lvl="3" rtl="0">
              <a:lnSpc>
                <a:spcPct val="115000"/>
              </a:lnSpc>
              <a:spcBef>
                <a:spcPts val="0"/>
              </a:spcBef>
              <a:spcAft>
                <a:spcPts val="0"/>
              </a:spcAft>
              <a:buSzPts val="3500"/>
              <a:buNone/>
              <a:defRPr sz="3500"/>
            </a:lvl4pPr>
            <a:lvl5pPr lvl="4" rtl="0">
              <a:lnSpc>
                <a:spcPct val="115000"/>
              </a:lnSpc>
              <a:spcBef>
                <a:spcPts val="0"/>
              </a:spcBef>
              <a:spcAft>
                <a:spcPts val="0"/>
              </a:spcAft>
              <a:buSzPts val="3500"/>
              <a:buNone/>
              <a:defRPr sz="3500"/>
            </a:lvl5pPr>
            <a:lvl6pPr lvl="5" rtl="0">
              <a:lnSpc>
                <a:spcPct val="115000"/>
              </a:lnSpc>
              <a:spcBef>
                <a:spcPts val="0"/>
              </a:spcBef>
              <a:spcAft>
                <a:spcPts val="0"/>
              </a:spcAft>
              <a:buSzPts val="3500"/>
              <a:buNone/>
              <a:defRPr sz="3500"/>
            </a:lvl6pPr>
            <a:lvl7pPr lvl="6" rtl="0">
              <a:lnSpc>
                <a:spcPct val="115000"/>
              </a:lnSpc>
              <a:spcBef>
                <a:spcPts val="0"/>
              </a:spcBef>
              <a:spcAft>
                <a:spcPts val="0"/>
              </a:spcAft>
              <a:buSzPts val="3500"/>
              <a:buNone/>
              <a:defRPr sz="3500"/>
            </a:lvl7pPr>
            <a:lvl8pPr lvl="7" rtl="0">
              <a:lnSpc>
                <a:spcPct val="115000"/>
              </a:lnSpc>
              <a:spcBef>
                <a:spcPts val="0"/>
              </a:spcBef>
              <a:spcAft>
                <a:spcPts val="0"/>
              </a:spcAft>
              <a:buSzPts val="3500"/>
              <a:buNone/>
              <a:defRPr sz="3500"/>
            </a:lvl8pPr>
            <a:lvl9pPr lvl="8" rtl="0">
              <a:lnSpc>
                <a:spcPct val="115000"/>
              </a:lnSpc>
              <a:spcBef>
                <a:spcPts val="0"/>
              </a:spcBef>
              <a:spcAft>
                <a:spcPts val="0"/>
              </a:spcAft>
              <a:buSzPts val="3500"/>
              <a:buNone/>
              <a:defRPr sz="3500"/>
            </a:lvl9pPr>
          </a:lstStyle>
          <a:p/>
        </p:txBody>
      </p:sp>
      <p:sp>
        <p:nvSpPr>
          <p:cNvPr id="85" name="Google Shape;85;p13"/>
          <p:cNvSpPr txBox="1"/>
          <p:nvPr>
            <p:ph idx="2" type="body"/>
          </p:nvPr>
        </p:nvSpPr>
        <p:spPr>
          <a:xfrm>
            <a:off x="763200" y="3412800"/>
            <a:ext cx="3808800" cy="918000"/>
          </a:xfrm>
          <a:prstGeom prst="rect">
            <a:avLst/>
          </a:prstGeom>
        </p:spPr>
        <p:txBody>
          <a:bodyPr anchorCtr="0" anchor="t" bIns="91425" lIns="91425" spcFirstLastPara="1" rIns="91425" wrap="square" tIns="306000">
            <a:noAutofit/>
          </a:bodyPr>
          <a:lstStyle>
            <a:lvl1pPr indent="-295275" lvl="0" marL="457200" rtl="0">
              <a:spcBef>
                <a:spcPts val="0"/>
              </a:spcBef>
              <a:spcAft>
                <a:spcPts val="0"/>
              </a:spcAft>
              <a:buSzPts val="1050"/>
              <a:buChar char="●"/>
              <a:defRPr sz="1050"/>
            </a:lvl1pPr>
            <a:lvl2pPr indent="-295275" lvl="1" marL="914400" rtl="0">
              <a:spcBef>
                <a:spcPts val="1600"/>
              </a:spcBef>
              <a:spcAft>
                <a:spcPts val="0"/>
              </a:spcAft>
              <a:buSzPts val="1050"/>
              <a:buChar char="○"/>
              <a:defRPr sz="1050"/>
            </a:lvl2pPr>
            <a:lvl3pPr indent="-295275" lvl="2" marL="1371600" rtl="0">
              <a:spcBef>
                <a:spcPts val="1600"/>
              </a:spcBef>
              <a:spcAft>
                <a:spcPts val="0"/>
              </a:spcAft>
              <a:buSzPts val="1050"/>
              <a:buChar char="■"/>
              <a:defRPr sz="1050"/>
            </a:lvl3pPr>
            <a:lvl4pPr indent="-295275" lvl="3" marL="1828800" rtl="0">
              <a:spcBef>
                <a:spcPts val="1600"/>
              </a:spcBef>
              <a:spcAft>
                <a:spcPts val="0"/>
              </a:spcAft>
              <a:buSzPts val="1050"/>
              <a:buChar char="●"/>
              <a:defRPr sz="1050"/>
            </a:lvl4pPr>
            <a:lvl5pPr indent="-295275" lvl="4" marL="2286000" rtl="0">
              <a:spcBef>
                <a:spcPts val="1600"/>
              </a:spcBef>
              <a:spcAft>
                <a:spcPts val="0"/>
              </a:spcAft>
              <a:buSzPts val="1050"/>
              <a:buChar char="○"/>
              <a:defRPr sz="1050"/>
            </a:lvl5pPr>
            <a:lvl6pPr indent="-295275" lvl="5" marL="2743200" rtl="0">
              <a:spcBef>
                <a:spcPts val="1600"/>
              </a:spcBef>
              <a:spcAft>
                <a:spcPts val="0"/>
              </a:spcAft>
              <a:buSzPts val="1050"/>
              <a:buChar char="■"/>
              <a:defRPr sz="1050"/>
            </a:lvl6pPr>
            <a:lvl7pPr indent="-295275" lvl="6" marL="3200400" rtl="0">
              <a:spcBef>
                <a:spcPts val="1600"/>
              </a:spcBef>
              <a:spcAft>
                <a:spcPts val="0"/>
              </a:spcAft>
              <a:buSzPts val="1050"/>
              <a:buChar char="●"/>
              <a:defRPr sz="1050"/>
            </a:lvl7pPr>
            <a:lvl8pPr indent="-295275" lvl="7" marL="3657600" rtl="0">
              <a:spcBef>
                <a:spcPts val="1600"/>
              </a:spcBef>
              <a:spcAft>
                <a:spcPts val="0"/>
              </a:spcAft>
              <a:buSzPts val="1050"/>
              <a:buChar char="○"/>
              <a:defRPr sz="1050"/>
            </a:lvl8pPr>
            <a:lvl9pPr indent="-295275" lvl="8" marL="4114800" rtl="0">
              <a:spcBef>
                <a:spcPts val="1600"/>
              </a:spcBef>
              <a:spcAft>
                <a:spcPts val="1600"/>
              </a:spcAft>
              <a:buSzPts val="1050"/>
              <a:buChar char="■"/>
              <a:defRPr sz="1050"/>
            </a:lvl9pPr>
          </a:lstStyle>
          <a:p/>
        </p:txBody>
      </p:sp>
      <p:sp>
        <p:nvSpPr>
          <p:cNvPr id="86" name="Google Shape;86;p13"/>
          <p:cNvSpPr txBox="1"/>
          <p:nvPr/>
        </p:nvSpPr>
        <p:spPr>
          <a:xfrm>
            <a:off x="762000" y="277339"/>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GB" sz="3900">
                <a:solidFill>
                  <a:srgbClr val="0DFFAD"/>
                </a:solidFill>
              </a:rPr>
              <a:t>—</a:t>
            </a:r>
            <a:br>
              <a:rPr lang="en-GB" sz="4600">
                <a:solidFill>
                  <a:srgbClr val="666666"/>
                </a:solidFill>
                <a:latin typeface="Roboto"/>
                <a:ea typeface="Roboto"/>
                <a:cs typeface="Roboto"/>
                <a:sym typeface="Roboto"/>
              </a:rPr>
            </a:br>
            <a:endParaRPr sz="1000">
              <a:solidFill>
                <a:srgbClr val="B2C4C7"/>
              </a:solidFill>
            </a:endParaRPr>
          </a:p>
        </p:txBody>
      </p:sp>
      <p:sp>
        <p:nvSpPr>
          <p:cNvPr id="87" name="Google Shape;87;p13"/>
          <p:cNvSpPr txBox="1"/>
          <p:nvPr>
            <p:ph idx="3" type="body"/>
          </p:nvPr>
        </p:nvSpPr>
        <p:spPr>
          <a:xfrm>
            <a:off x="5713800" y="2372400"/>
            <a:ext cx="3054000" cy="1371600"/>
          </a:xfrm>
          <a:prstGeom prst="rect">
            <a:avLst/>
          </a:prstGeom>
        </p:spPr>
        <p:txBody>
          <a:bodyPr anchorCtr="0" anchor="ctr" bIns="0" lIns="91425" spcFirstLastPara="1" rIns="91425" wrap="square" tIns="0">
            <a:noAutofit/>
          </a:bodyPr>
          <a:lstStyle>
            <a:lvl1pPr indent="-914400" lvl="0" marL="457200" rtl="0">
              <a:spcBef>
                <a:spcPts val="0"/>
              </a:spcBef>
              <a:spcAft>
                <a:spcPts val="0"/>
              </a:spcAft>
              <a:buClr>
                <a:schemeClr val="dk1"/>
              </a:buClr>
              <a:buSzPts val="10800"/>
              <a:buChar char="●"/>
              <a:defRPr sz="10800">
                <a:solidFill>
                  <a:schemeClr val="dk1"/>
                </a:solidFill>
              </a:defRPr>
            </a:lvl1pPr>
            <a:lvl2pPr indent="-914400" lvl="1" marL="914400" rtl="0">
              <a:spcBef>
                <a:spcPts val="1600"/>
              </a:spcBef>
              <a:spcAft>
                <a:spcPts val="0"/>
              </a:spcAft>
              <a:buClr>
                <a:schemeClr val="dk1"/>
              </a:buClr>
              <a:buSzPts val="10800"/>
              <a:buChar char="○"/>
              <a:defRPr sz="10800">
                <a:solidFill>
                  <a:schemeClr val="dk1"/>
                </a:solidFill>
              </a:defRPr>
            </a:lvl2pPr>
            <a:lvl3pPr indent="-914400" lvl="2" marL="1371600" rtl="0">
              <a:spcBef>
                <a:spcPts val="1600"/>
              </a:spcBef>
              <a:spcAft>
                <a:spcPts val="0"/>
              </a:spcAft>
              <a:buClr>
                <a:schemeClr val="dk1"/>
              </a:buClr>
              <a:buSzPts val="10800"/>
              <a:buChar char="■"/>
              <a:defRPr sz="10800">
                <a:solidFill>
                  <a:schemeClr val="dk1"/>
                </a:solidFill>
              </a:defRPr>
            </a:lvl3pPr>
            <a:lvl4pPr indent="-914400" lvl="3" marL="1828800" rtl="0">
              <a:spcBef>
                <a:spcPts val="1600"/>
              </a:spcBef>
              <a:spcAft>
                <a:spcPts val="0"/>
              </a:spcAft>
              <a:buClr>
                <a:schemeClr val="dk1"/>
              </a:buClr>
              <a:buSzPts val="10800"/>
              <a:buChar char="●"/>
              <a:defRPr sz="10800">
                <a:solidFill>
                  <a:schemeClr val="dk1"/>
                </a:solidFill>
              </a:defRPr>
            </a:lvl4pPr>
            <a:lvl5pPr indent="-914400" lvl="4" marL="2286000" rtl="0">
              <a:spcBef>
                <a:spcPts val="1600"/>
              </a:spcBef>
              <a:spcAft>
                <a:spcPts val="0"/>
              </a:spcAft>
              <a:buClr>
                <a:schemeClr val="dk1"/>
              </a:buClr>
              <a:buSzPts val="10800"/>
              <a:buChar char="○"/>
              <a:defRPr sz="10800">
                <a:solidFill>
                  <a:schemeClr val="dk1"/>
                </a:solidFill>
              </a:defRPr>
            </a:lvl5pPr>
            <a:lvl6pPr indent="-914400" lvl="5" marL="2743200" rtl="0">
              <a:spcBef>
                <a:spcPts val="1600"/>
              </a:spcBef>
              <a:spcAft>
                <a:spcPts val="0"/>
              </a:spcAft>
              <a:buClr>
                <a:schemeClr val="dk1"/>
              </a:buClr>
              <a:buSzPts val="10800"/>
              <a:buChar char="■"/>
              <a:defRPr sz="10800">
                <a:solidFill>
                  <a:schemeClr val="dk1"/>
                </a:solidFill>
              </a:defRPr>
            </a:lvl6pPr>
            <a:lvl7pPr indent="-914400" lvl="6" marL="3200400" rtl="0">
              <a:spcBef>
                <a:spcPts val="1600"/>
              </a:spcBef>
              <a:spcAft>
                <a:spcPts val="0"/>
              </a:spcAft>
              <a:buClr>
                <a:schemeClr val="dk1"/>
              </a:buClr>
              <a:buSzPts val="10800"/>
              <a:buChar char="●"/>
              <a:defRPr sz="10800">
                <a:solidFill>
                  <a:schemeClr val="dk1"/>
                </a:solidFill>
              </a:defRPr>
            </a:lvl7pPr>
            <a:lvl8pPr indent="-914400" lvl="7" marL="3657600" rtl="0">
              <a:spcBef>
                <a:spcPts val="1600"/>
              </a:spcBef>
              <a:spcAft>
                <a:spcPts val="0"/>
              </a:spcAft>
              <a:buClr>
                <a:schemeClr val="dk1"/>
              </a:buClr>
              <a:buSzPts val="10800"/>
              <a:buChar char="○"/>
              <a:defRPr sz="10800">
                <a:solidFill>
                  <a:schemeClr val="dk1"/>
                </a:solidFill>
              </a:defRPr>
            </a:lvl8pPr>
            <a:lvl9pPr indent="-914400" lvl="8" marL="4114800" rtl="0">
              <a:spcBef>
                <a:spcPts val="1600"/>
              </a:spcBef>
              <a:spcAft>
                <a:spcPts val="1600"/>
              </a:spcAft>
              <a:buClr>
                <a:schemeClr val="dk1"/>
              </a:buClr>
              <a:buSzPts val="10800"/>
              <a:buChar char="■"/>
              <a:defRPr sz="10800">
                <a:solidFill>
                  <a:schemeClr val="dk1"/>
                </a:solidFill>
              </a:defRPr>
            </a:lvl9pPr>
          </a:lstStyle>
          <a:p/>
        </p:txBody>
      </p:sp>
      <p:sp>
        <p:nvSpPr>
          <p:cNvPr id="88" name="Google Shape;88;p13"/>
          <p:cNvSpPr txBox="1"/>
          <p:nvPr>
            <p:ph idx="4" type="body"/>
          </p:nvPr>
        </p:nvSpPr>
        <p:spPr>
          <a:xfrm>
            <a:off x="5713800" y="3412800"/>
            <a:ext cx="3054000" cy="918000"/>
          </a:xfrm>
          <a:prstGeom prst="rect">
            <a:avLst/>
          </a:prstGeom>
        </p:spPr>
        <p:txBody>
          <a:bodyPr anchorCtr="0" anchor="t" bIns="91425" lIns="91425" spcFirstLastPara="1" rIns="91425" wrap="square" tIns="306000">
            <a:noAutofit/>
          </a:bodyPr>
          <a:lstStyle>
            <a:lvl1pPr indent="-295275" lvl="0" marL="457200" rtl="0">
              <a:spcBef>
                <a:spcPts val="0"/>
              </a:spcBef>
              <a:spcAft>
                <a:spcPts val="0"/>
              </a:spcAft>
              <a:buSzPts val="1050"/>
              <a:buChar char="●"/>
              <a:defRPr sz="1050"/>
            </a:lvl1pPr>
            <a:lvl2pPr indent="-295275" lvl="1" marL="914400" rtl="0">
              <a:spcBef>
                <a:spcPts val="1600"/>
              </a:spcBef>
              <a:spcAft>
                <a:spcPts val="0"/>
              </a:spcAft>
              <a:buSzPts val="1050"/>
              <a:buChar char="○"/>
              <a:defRPr sz="1050"/>
            </a:lvl2pPr>
            <a:lvl3pPr indent="-295275" lvl="2" marL="1371600" rtl="0">
              <a:spcBef>
                <a:spcPts val="1600"/>
              </a:spcBef>
              <a:spcAft>
                <a:spcPts val="0"/>
              </a:spcAft>
              <a:buSzPts val="1050"/>
              <a:buChar char="■"/>
              <a:defRPr sz="1050"/>
            </a:lvl3pPr>
            <a:lvl4pPr indent="-295275" lvl="3" marL="1828800" rtl="0">
              <a:spcBef>
                <a:spcPts val="1600"/>
              </a:spcBef>
              <a:spcAft>
                <a:spcPts val="0"/>
              </a:spcAft>
              <a:buSzPts val="1050"/>
              <a:buChar char="●"/>
              <a:defRPr sz="1050"/>
            </a:lvl4pPr>
            <a:lvl5pPr indent="-295275" lvl="4" marL="2286000" rtl="0">
              <a:spcBef>
                <a:spcPts val="1600"/>
              </a:spcBef>
              <a:spcAft>
                <a:spcPts val="0"/>
              </a:spcAft>
              <a:buSzPts val="1050"/>
              <a:buChar char="○"/>
              <a:defRPr sz="1050"/>
            </a:lvl5pPr>
            <a:lvl6pPr indent="-295275" lvl="5" marL="2743200" rtl="0">
              <a:spcBef>
                <a:spcPts val="1600"/>
              </a:spcBef>
              <a:spcAft>
                <a:spcPts val="0"/>
              </a:spcAft>
              <a:buSzPts val="1050"/>
              <a:buChar char="■"/>
              <a:defRPr sz="1050"/>
            </a:lvl6pPr>
            <a:lvl7pPr indent="-295275" lvl="6" marL="3200400" rtl="0">
              <a:spcBef>
                <a:spcPts val="1600"/>
              </a:spcBef>
              <a:spcAft>
                <a:spcPts val="0"/>
              </a:spcAft>
              <a:buSzPts val="1050"/>
              <a:buChar char="●"/>
              <a:defRPr sz="1050"/>
            </a:lvl7pPr>
            <a:lvl8pPr indent="-295275" lvl="7" marL="3657600" rtl="0">
              <a:spcBef>
                <a:spcPts val="1600"/>
              </a:spcBef>
              <a:spcAft>
                <a:spcPts val="0"/>
              </a:spcAft>
              <a:buSzPts val="1050"/>
              <a:buChar char="○"/>
              <a:defRPr sz="1050"/>
            </a:lvl8pPr>
            <a:lvl9pPr indent="-295275" lvl="8" marL="4114800" rtl="0">
              <a:spcBef>
                <a:spcPts val="1600"/>
              </a:spcBef>
              <a:spcAft>
                <a:spcPts val="1600"/>
              </a:spcAft>
              <a:buSzPts val="1050"/>
              <a:buChar char="■"/>
              <a:defRPr sz="1050"/>
            </a:lvl9pPr>
          </a:lstStyle>
          <a:p/>
        </p:txBody>
      </p:sp>
      <p:sp>
        <p:nvSpPr>
          <p:cNvPr id="89" name="Google Shape;89;p13"/>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p:cSld name="SECTION_TITLE_AND_DESCRIPTION_1">
    <p:spTree>
      <p:nvGrpSpPr>
        <p:cNvPr id="90" name="Shape 90"/>
        <p:cNvGrpSpPr/>
        <p:nvPr/>
      </p:nvGrpSpPr>
      <p:grpSpPr>
        <a:xfrm>
          <a:off x="0" y="0"/>
          <a:ext cx="0" cy="0"/>
          <a:chOff x="0" y="0"/>
          <a:chExt cx="0" cy="0"/>
        </a:xfrm>
      </p:grpSpPr>
      <p:sp>
        <p:nvSpPr>
          <p:cNvPr id="91" name="Google Shape;91;p14"/>
          <p:cNvSpPr txBox="1"/>
          <p:nvPr>
            <p:ph type="title"/>
          </p:nvPr>
        </p:nvSpPr>
        <p:spPr>
          <a:xfrm>
            <a:off x="4742400" y="1090800"/>
            <a:ext cx="3049200" cy="446400"/>
          </a:xfrm>
          <a:prstGeom prst="rect">
            <a:avLst/>
          </a:prstGeom>
        </p:spPr>
        <p:txBody>
          <a:bodyPr anchorCtr="0" anchor="t" bIns="91425" lIns="91425" spcFirstLastPara="1" rIns="91425" wrap="square" tIns="1800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2" name="Google Shape;92;p14"/>
          <p:cNvSpPr txBox="1"/>
          <p:nvPr>
            <p:ph idx="1" type="body"/>
          </p:nvPr>
        </p:nvSpPr>
        <p:spPr>
          <a:xfrm>
            <a:off x="4742400"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93" name="Google Shape;93;p14"/>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94" name="Google Shape;94;p14"/>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1">
  <p:cSld name="SECTION_TITLE_AND_DESCRIPTION_1_1">
    <p:bg>
      <p:bgPr>
        <a:solidFill>
          <a:schemeClr val="accent1"/>
        </a:solidFill>
      </p:bgPr>
    </p:bg>
    <p:spTree>
      <p:nvGrpSpPr>
        <p:cNvPr id="95" name="Shape 95"/>
        <p:cNvGrpSpPr/>
        <p:nvPr/>
      </p:nvGrpSpPr>
      <p:grpSpPr>
        <a:xfrm>
          <a:off x="0" y="0"/>
          <a:ext cx="0" cy="0"/>
          <a:chOff x="0" y="0"/>
          <a:chExt cx="0" cy="0"/>
        </a:xfrm>
      </p:grpSpPr>
      <p:sp>
        <p:nvSpPr>
          <p:cNvPr id="96" name="Google Shape;96;p15"/>
          <p:cNvSpPr txBox="1"/>
          <p:nvPr>
            <p:ph type="title"/>
          </p:nvPr>
        </p:nvSpPr>
        <p:spPr>
          <a:xfrm>
            <a:off x="4742400" y="1090800"/>
            <a:ext cx="3049200" cy="446400"/>
          </a:xfrm>
          <a:prstGeom prst="rect">
            <a:avLst/>
          </a:prstGeom>
        </p:spPr>
        <p:txBody>
          <a:bodyPr anchorCtr="0" anchor="t" bIns="91425" lIns="91425" spcFirstLastPara="1" rIns="91425" wrap="square" tIns="1800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7" name="Google Shape;97;p15"/>
          <p:cNvSpPr txBox="1"/>
          <p:nvPr>
            <p:ph idx="1" type="body"/>
          </p:nvPr>
        </p:nvSpPr>
        <p:spPr>
          <a:xfrm>
            <a:off x="4742400"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98" name="Google Shape;98;p15"/>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pic>
        <p:nvPicPr>
          <p:cNvPr id="99" name="Google Shape;99;p15"/>
          <p:cNvPicPr preferRelativeResize="0"/>
          <p:nvPr/>
        </p:nvPicPr>
        <p:blipFill rotWithShape="1">
          <a:blip r:embed="rId3">
            <a:alphaModFix/>
          </a:blip>
          <a:srcRect b="0" l="38034" r="0" t="0"/>
          <a:stretch/>
        </p:blipFill>
        <p:spPr>
          <a:xfrm>
            <a:off x="0" y="935975"/>
            <a:ext cx="4080028" cy="3641802"/>
          </a:xfrm>
          <a:prstGeom prst="rect">
            <a:avLst/>
          </a:prstGeom>
          <a:noFill/>
          <a:ln>
            <a:noFill/>
          </a:ln>
          <a:effectLst>
            <a:reflection blurRad="0" dir="0" dist="0" endA="0" endPos="3000" fadeDir="5400012" kx="0" rotWithShape="0" algn="bl" stA="24000" stPos="0" sy="-100000" ky="0"/>
          </a:effectLst>
        </p:spPr>
      </p:pic>
      <p:sp>
        <p:nvSpPr>
          <p:cNvPr id="100" name="Google Shape;100;p15"/>
          <p:cNvSpPr txBox="1"/>
          <p:nvPr/>
        </p:nvSpPr>
        <p:spPr>
          <a:xfrm>
            <a:off x="4741200" y="360000"/>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GB" sz="3900">
                <a:solidFill>
                  <a:srgbClr val="0DFFAD"/>
                </a:solidFill>
              </a:rPr>
              <a:t>—</a:t>
            </a:r>
            <a:br>
              <a:rPr lang="en-GB" sz="4600">
                <a:solidFill>
                  <a:srgbClr val="FFE500"/>
                </a:solidFill>
                <a:latin typeface="Roboto"/>
                <a:ea typeface="Roboto"/>
                <a:cs typeface="Roboto"/>
                <a:sym typeface="Roboto"/>
              </a:rPr>
            </a:br>
            <a:endParaRPr sz="1000">
              <a:solidFill>
                <a:srgbClr val="FFE500"/>
              </a:solidFill>
            </a:endParaRPr>
          </a:p>
        </p:txBody>
      </p:sp>
      <p:sp>
        <p:nvSpPr>
          <p:cNvPr id="101" name="Google Shape;101;p15"/>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1 1">
  <p:cSld name="SECTION_TITLE_AND_DESCRIPTION_1_1_1">
    <p:bg>
      <p:bgPr>
        <a:solidFill>
          <a:schemeClr val="accent1"/>
        </a:solidFill>
      </p:bgPr>
    </p:bg>
    <p:spTree>
      <p:nvGrpSpPr>
        <p:cNvPr id="102" name="Shape 102"/>
        <p:cNvGrpSpPr/>
        <p:nvPr/>
      </p:nvGrpSpPr>
      <p:grpSpPr>
        <a:xfrm>
          <a:off x="0" y="0"/>
          <a:ext cx="0" cy="0"/>
          <a:chOff x="0" y="0"/>
          <a:chExt cx="0" cy="0"/>
        </a:xfrm>
      </p:grpSpPr>
      <p:sp>
        <p:nvSpPr>
          <p:cNvPr id="103" name="Google Shape;103;p16"/>
          <p:cNvSpPr txBox="1"/>
          <p:nvPr>
            <p:ph type="title"/>
          </p:nvPr>
        </p:nvSpPr>
        <p:spPr>
          <a:xfrm>
            <a:off x="2017350" y="523850"/>
            <a:ext cx="4865400" cy="446400"/>
          </a:xfrm>
          <a:prstGeom prst="rect">
            <a:avLst/>
          </a:prstGeom>
        </p:spPr>
        <p:txBody>
          <a:bodyPr anchorCtr="0" anchor="t" bIns="91425" lIns="91425" spcFirstLastPara="1" rIns="91425" wrap="square" tIns="18000">
            <a:noAutofit/>
          </a:bodyPr>
          <a:lstStyle>
            <a:lvl1pPr lvl="0" rtl="0" algn="ct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4" name="Google Shape;104;p16"/>
          <p:cNvSpPr txBox="1"/>
          <p:nvPr>
            <p:ph idx="1" type="body"/>
          </p:nvPr>
        </p:nvSpPr>
        <p:spPr>
          <a:xfrm>
            <a:off x="4742400"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105" name="Google Shape;105;p16"/>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pic>
        <p:nvPicPr>
          <p:cNvPr id="106" name="Google Shape;106;p16"/>
          <p:cNvPicPr preferRelativeResize="0"/>
          <p:nvPr/>
        </p:nvPicPr>
        <p:blipFill>
          <a:blip r:embed="rId3">
            <a:alphaModFix/>
          </a:blip>
          <a:stretch>
            <a:fillRect/>
          </a:stretch>
        </p:blipFill>
        <p:spPr>
          <a:xfrm>
            <a:off x="1609043" y="1223914"/>
            <a:ext cx="5925914" cy="3268230"/>
          </a:xfrm>
          <a:prstGeom prst="rect">
            <a:avLst/>
          </a:prstGeom>
          <a:noFill/>
          <a:ln>
            <a:noFill/>
          </a:ln>
          <a:effectLst>
            <a:reflection blurRad="0" dir="0" dist="0" endA="0" endPos="3000" fadeDir="5400012" kx="0" rotWithShape="0" algn="bl" stA="24000" stPos="0" sy="-100000" ky="0"/>
          </a:effectLst>
        </p:spPr>
      </p:pic>
      <p:sp>
        <p:nvSpPr>
          <p:cNvPr id="107" name="Google Shape;107;p16"/>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1 2">
  <p:cSld name="SECTION_TITLE_AND_DESCRIPTION_1_1_2">
    <p:bg>
      <p:bgPr>
        <a:solidFill>
          <a:schemeClr val="accent1"/>
        </a:solidFill>
      </p:bgPr>
    </p:bg>
    <p:spTree>
      <p:nvGrpSpPr>
        <p:cNvPr id="108" name="Shape 108"/>
        <p:cNvGrpSpPr/>
        <p:nvPr/>
      </p:nvGrpSpPr>
      <p:grpSpPr>
        <a:xfrm>
          <a:off x="0" y="0"/>
          <a:ext cx="0" cy="0"/>
          <a:chOff x="0" y="0"/>
          <a:chExt cx="0" cy="0"/>
        </a:xfrm>
      </p:grpSpPr>
      <p:sp>
        <p:nvSpPr>
          <p:cNvPr id="109" name="Google Shape;109;p17"/>
          <p:cNvSpPr txBox="1"/>
          <p:nvPr>
            <p:ph type="title"/>
          </p:nvPr>
        </p:nvSpPr>
        <p:spPr>
          <a:xfrm>
            <a:off x="819775" y="1090800"/>
            <a:ext cx="3049200" cy="446400"/>
          </a:xfrm>
          <a:prstGeom prst="rect">
            <a:avLst/>
          </a:prstGeom>
        </p:spPr>
        <p:txBody>
          <a:bodyPr anchorCtr="0" anchor="t" bIns="91425" lIns="91425" spcFirstLastPara="1" rIns="91425" wrap="square" tIns="1800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0" name="Google Shape;110;p17"/>
          <p:cNvSpPr txBox="1"/>
          <p:nvPr>
            <p:ph idx="1" type="body"/>
          </p:nvPr>
        </p:nvSpPr>
        <p:spPr>
          <a:xfrm>
            <a:off x="909425"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111" name="Google Shape;111;p17"/>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pic>
        <p:nvPicPr>
          <p:cNvPr id="112" name="Google Shape;112;p17"/>
          <p:cNvPicPr preferRelativeResize="0"/>
          <p:nvPr/>
        </p:nvPicPr>
        <p:blipFill rotWithShape="1">
          <a:blip r:embed="rId3">
            <a:alphaModFix/>
          </a:blip>
          <a:srcRect b="0" l="0" r="37934" t="0"/>
          <a:stretch/>
        </p:blipFill>
        <p:spPr>
          <a:xfrm>
            <a:off x="5057425" y="992300"/>
            <a:ext cx="4086571" cy="3641802"/>
          </a:xfrm>
          <a:prstGeom prst="rect">
            <a:avLst/>
          </a:prstGeom>
          <a:noFill/>
          <a:ln>
            <a:noFill/>
          </a:ln>
          <a:effectLst>
            <a:reflection blurRad="0" dir="0" dist="0" endA="0" endPos="3000" fadeDir="5400012" kx="0" rotWithShape="0" algn="bl" stA="24000" stPos="0" sy="-100000" ky="0"/>
          </a:effectLst>
        </p:spPr>
      </p:pic>
      <p:sp>
        <p:nvSpPr>
          <p:cNvPr id="113" name="Google Shape;113;p17"/>
          <p:cNvSpPr txBox="1"/>
          <p:nvPr/>
        </p:nvSpPr>
        <p:spPr>
          <a:xfrm>
            <a:off x="752400" y="360000"/>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GB" sz="3900">
                <a:solidFill>
                  <a:srgbClr val="0DFFAD"/>
                </a:solidFill>
              </a:rPr>
              <a:t>—</a:t>
            </a:r>
            <a:br>
              <a:rPr lang="en-GB" sz="4600">
                <a:solidFill>
                  <a:srgbClr val="FFE500"/>
                </a:solidFill>
                <a:latin typeface="Roboto"/>
                <a:ea typeface="Roboto"/>
                <a:cs typeface="Roboto"/>
                <a:sym typeface="Roboto"/>
              </a:rPr>
            </a:br>
            <a:endParaRPr sz="1000">
              <a:solidFill>
                <a:srgbClr val="FFE500"/>
              </a:solidFill>
            </a:endParaRPr>
          </a:p>
        </p:txBody>
      </p:sp>
      <p:sp>
        <p:nvSpPr>
          <p:cNvPr id="114" name="Google Shape;114;p17"/>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1 3">
  <p:cSld name="SECTION_TITLE_AND_DESCRIPTION_1_1_3">
    <p:bg>
      <p:bgPr>
        <a:solidFill>
          <a:schemeClr val="accent1"/>
        </a:solidFill>
      </p:bgPr>
    </p:bg>
    <p:spTree>
      <p:nvGrpSpPr>
        <p:cNvPr id="115" name="Shape 115"/>
        <p:cNvGrpSpPr/>
        <p:nvPr/>
      </p:nvGrpSpPr>
      <p:grpSpPr>
        <a:xfrm>
          <a:off x="0" y="0"/>
          <a:ext cx="0" cy="0"/>
          <a:chOff x="0" y="0"/>
          <a:chExt cx="0" cy="0"/>
        </a:xfrm>
      </p:grpSpPr>
      <p:sp>
        <p:nvSpPr>
          <p:cNvPr id="116" name="Google Shape;116;p18"/>
          <p:cNvSpPr txBox="1"/>
          <p:nvPr>
            <p:ph type="title"/>
          </p:nvPr>
        </p:nvSpPr>
        <p:spPr>
          <a:xfrm>
            <a:off x="752400" y="604800"/>
            <a:ext cx="5357400" cy="446400"/>
          </a:xfrm>
          <a:prstGeom prst="rect">
            <a:avLst/>
          </a:prstGeom>
        </p:spPr>
        <p:txBody>
          <a:bodyPr anchorCtr="0" anchor="t" bIns="91425" lIns="91425" spcFirstLastPara="1" rIns="91425" wrap="square" tIns="1800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7" name="Google Shape;117;p18"/>
          <p:cNvSpPr txBox="1"/>
          <p:nvPr>
            <p:ph idx="1" type="body"/>
          </p:nvPr>
        </p:nvSpPr>
        <p:spPr>
          <a:xfrm>
            <a:off x="4742400"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118" name="Google Shape;118;p18"/>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pic>
        <p:nvPicPr>
          <p:cNvPr id="119" name="Google Shape;119;p18"/>
          <p:cNvPicPr preferRelativeResize="0"/>
          <p:nvPr/>
        </p:nvPicPr>
        <p:blipFill>
          <a:blip r:embed="rId3">
            <a:alphaModFix/>
          </a:blip>
          <a:stretch>
            <a:fillRect/>
          </a:stretch>
        </p:blipFill>
        <p:spPr>
          <a:xfrm>
            <a:off x="354625" y="1154300"/>
            <a:ext cx="6392542" cy="3535712"/>
          </a:xfrm>
          <a:prstGeom prst="rect">
            <a:avLst/>
          </a:prstGeom>
          <a:noFill/>
          <a:ln>
            <a:noFill/>
          </a:ln>
          <a:effectLst>
            <a:reflection blurRad="0" dir="0" dist="0" endA="0" endPos="3000" fadeDir="5400012" kx="0" rotWithShape="0" algn="bl" stA="24000" stPos="0" sy="-100000" ky="0"/>
          </a:effectLst>
        </p:spPr>
      </p:pic>
      <p:sp>
        <p:nvSpPr>
          <p:cNvPr id="120" name="Google Shape;120;p18"/>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5. Photographic slides">
  <p:cSld name="CAPTION_ONLY_1_2">
    <p:bg>
      <p:bgPr>
        <a:solidFill>
          <a:srgbClr val="FFFFFF"/>
        </a:solidFill>
      </p:bgPr>
    </p:bg>
    <p:spTree>
      <p:nvGrpSpPr>
        <p:cNvPr id="121" name="Shape 121"/>
        <p:cNvGrpSpPr/>
        <p:nvPr/>
      </p:nvGrpSpPr>
      <p:grpSpPr>
        <a:xfrm>
          <a:off x="0" y="0"/>
          <a:ext cx="0" cy="0"/>
          <a:chOff x="0" y="0"/>
          <a:chExt cx="0" cy="0"/>
        </a:xfrm>
      </p:grpSpPr>
      <p:sp>
        <p:nvSpPr>
          <p:cNvPr id="122" name="Google Shape;122;p19"/>
          <p:cNvSpPr txBox="1"/>
          <p:nvPr>
            <p:ph type="title"/>
          </p:nvPr>
        </p:nvSpPr>
        <p:spPr>
          <a:xfrm>
            <a:off x="198000" y="147600"/>
            <a:ext cx="8110800" cy="6588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pic>
        <p:nvPicPr>
          <p:cNvPr id="123" name="Google Shape;123;p19"/>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24" name="Google Shape;124;p19"/>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Blank petrol">
  <p:cSld name="CAPTION_ONLY_1_1">
    <p:bg>
      <p:bgPr>
        <a:solidFill>
          <a:schemeClr val="dk1"/>
        </a:solidFill>
      </p:bgPr>
    </p:bg>
    <p:spTree>
      <p:nvGrpSpPr>
        <p:cNvPr id="125" name="Shape 125"/>
        <p:cNvGrpSpPr/>
        <p:nvPr/>
      </p:nvGrpSpPr>
      <p:grpSpPr>
        <a:xfrm>
          <a:off x="0" y="0"/>
          <a:ext cx="0" cy="0"/>
          <a:chOff x="0" y="0"/>
          <a:chExt cx="0" cy="0"/>
        </a:xfrm>
      </p:grpSpPr>
      <p:pic>
        <p:nvPicPr>
          <p:cNvPr id="126" name="Google Shape;126;p20"/>
          <p:cNvPicPr preferRelativeResize="0"/>
          <p:nvPr/>
        </p:nvPicPr>
        <p:blipFill>
          <a:blip r:embed="rId2">
            <a:alphaModFix/>
          </a:blip>
          <a:stretch>
            <a:fillRect/>
          </a:stretch>
        </p:blipFill>
        <p:spPr>
          <a:xfrm>
            <a:off x="7550991" y="296587"/>
            <a:ext cx="1216799" cy="364515"/>
          </a:xfrm>
          <a:prstGeom prst="rect">
            <a:avLst/>
          </a:prstGeom>
          <a:noFill/>
          <a:ln>
            <a:noFill/>
          </a:ln>
        </p:spPr>
      </p:pic>
      <p:sp>
        <p:nvSpPr>
          <p:cNvPr id="127" name="Google Shape;127;p20"/>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chemeClr val="lt1"/>
                </a:solidFill>
                <a:latin typeface="Open Sans"/>
                <a:ea typeface="Open Sans"/>
                <a:cs typeface="Open Sans"/>
                <a:sym typeface="Open Sans"/>
              </a:rPr>
              <a:t>© 2023 Turnitin LLC. All rights reserved.</a:t>
            </a:r>
            <a:endParaRPr sz="600">
              <a:solidFill>
                <a:schemeClr val="lt1"/>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 Title &amp; Square Image">
  <p:cSld name="TITLE_1">
    <p:spTree>
      <p:nvGrpSpPr>
        <p:cNvPr id="13" name="Shape 13"/>
        <p:cNvGrpSpPr/>
        <p:nvPr/>
      </p:nvGrpSpPr>
      <p:grpSpPr>
        <a:xfrm>
          <a:off x="0" y="0"/>
          <a:ext cx="0" cy="0"/>
          <a:chOff x="0" y="0"/>
          <a:chExt cx="0" cy="0"/>
        </a:xfrm>
      </p:grpSpPr>
      <p:sp>
        <p:nvSpPr>
          <p:cNvPr id="14" name="Google Shape;14;p3"/>
          <p:cNvSpPr txBox="1"/>
          <p:nvPr>
            <p:ph type="ctrTitle"/>
          </p:nvPr>
        </p:nvSpPr>
        <p:spPr>
          <a:xfrm>
            <a:off x="658800" y="1702800"/>
            <a:ext cx="3153600" cy="231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3500"/>
              <a:buNone/>
              <a:defRPr sz="3500"/>
            </a:lvl1pPr>
            <a:lvl2pPr lvl="1" rtl="0">
              <a:lnSpc>
                <a:spcPct val="100000"/>
              </a:lnSpc>
              <a:spcBef>
                <a:spcPts val="0"/>
              </a:spcBef>
              <a:spcAft>
                <a:spcPts val="0"/>
              </a:spcAft>
              <a:buSzPts val="3500"/>
              <a:buNone/>
              <a:defRPr sz="3500"/>
            </a:lvl2pPr>
            <a:lvl3pPr lvl="2" rtl="0">
              <a:lnSpc>
                <a:spcPct val="100000"/>
              </a:lnSpc>
              <a:spcBef>
                <a:spcPts val="0"/>
              </a:spcBef>
              <a:spcAft>
                <a:spcPts val="0"/>
              </a:spcAft>
              <a:buSzPts val="3500"/>
              <a:buNone/>
              <a:defRPr sz="3500"/>
            </a:lvl3pPr>
            <a:lvl4pPr lvl="3" rtl="0">
              <a:lnSpc>
                <a:spcPct val="100000"/>
              </a:lnSpc>
              <a:spcBef>
                <a:spcPts val="0"/>
              </a:spcBef>
              <a:spcAft>
                <a:spcPts val="0"/>
              </a:spcAft>
              <a:buSzPts val="3500"/>
              <a:buNone/>
              <a:defRPr sz="3500"/>
            </a:lvl4pPr>
            <a:lvl5pPr lvl="4" rtl="0">
              <a:lnSpc>
                <a:spcPct val="100000"/>
              </a:lnSpc>
              <a:spcBef>
                <a:spcPts val="0"/>
              </a:spcBef>
              <a:spcAft>
                <a:spcPts val="0"/>
              </a:spcAft>
              <a:buSzPts val="3500"/>
              <a:buNone/>
              <a:defRPr sz="3500"/>
            </a:lvl5pPr>
            <a:lvl6pPr lvl="5" rtl="0">
              <a:lnSpc>
                <a:spcPct val="100000"/>
              </a:lnSpc>
              <a:spcBef>
                <a:spcPts val="0"/>
              </a:spcBef>
              <a:spcAft>
                <a:spcPts val="0"/>
              </a:spcAft>
              <a:buSzPts val="3500"/>
              <a:buNone/>
              <a:defRPr sz="3500"/>
            </a:lvl6pPr>
            <a:lvl7pPr lvl="6" rtl="0">
              <a:lnSpc>
                <a:spcPct val="100000"/>
              </a:lnSpc>
              <a:spcBef>
                <a:spcPts val="0"/>
              </a:spcBef>
              <a:spcAft>
                <a:spcPts val="0"/>
              </a:spcAft>
              <a:buSzPts val="3500"/>
              <a:buNone/>
              <a:defRPr sz="3500"/>
            </a:lvl7pPr>
            <a:lvl8pPr lvl="7" rtl="0">
              <a:lnSpc>
                <a:spcPct val="100000"/>
              </a:lnSpc>
              <a:spcBef>
                <a:spcPts val="0"/>
              </a:spcBef>
              <a:spcAft>
                <a:spcPts val="0"/>
              </a:spcAft>
              <a:buSzPts val="3500"/>
              <a:buNone/>
              <a:defRPr sz="3500"/>
            </a:lvl8pPr>
            <a:lvl9pPr lvl="8" rtl="0">
              <a:lnSpc>
                <a:spcPct val="100000"/>
              </a:lnSpc>
              <a:spcBef>
                <a:spcPts val="0"/>
              </a:spcBef>
              <a:spcAft>
                <a:spcPts val="0"/>
              </a:spcAft>
              <a:buSzPts val="3500"/>
              <a:buNone/>
              <a:defRPr sz="3500"/>
            </a:lvl9pPr>
          </a:lstStyle>
          <a:p/>
        </p:txBody>
      </p:sp>
      <p:pic>
        <p:nvPicPr>
          <p:cNvPr id="15" name="Google Shape;15;p3"/>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6" name="Google Shape;16;p3"/>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Blank grey">
  <p:cSld name="CAPTION_ONLY_1_1_2_1">
    <p:bg>
      <p:bgPr>
        <a:solidFill>
          <a:schemeClr val="accent1"/>
        </a:solidFill>
      </p:bgPr>
    </p:bg>
    <p:spTree>
      <p:nvGrpSpPr>
        <p:cNvPr id="128" name="Shape 128"/>
        <p:cNvGrpSpPr/>
        <p:nvPr/>
      </p:nvGrpSpPr>
      <p:grpSpPr>
        <a:xfrm>
          <a:off x="0" y="0"/>
          <a:ext cx="0" cy="0"/>
          <a:chOff x="0" y="0"/>
          <a:chExt cx="0" cy="0"/>
        </a:xfrm>
      </p:grpSpPr>
      <p:pic>
        <p:nvPicPr>
          <p:cNvPr id="129" name="Google Shape;129;p21"/>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30" name="Google Shape;130;p21"/>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Blank white">
  <p:cSld name="CAPTION_ONLY_1_1_2_1_1">
    <p:bg>
      <p:bgPr>
        <a:solidFill>
          <a:schemeClr val="lt1"/>
        </a:solidFill>
      </p:bgPr>
    </p:bg>
    <p:spTree>
      <p:nvGrpSpPr>
        <p:cNvPr id="131" name="Shape 131"/>
        <p:cNvGrpSpPr/>
        <p:nvPr/>
      </p:nvGrpSpPr>
      <p:grpSpPr>
        <a:xfrm>
          <a:off x="0" y="0"/>
          <a:ext cx="0" cy="0"/>
          <a:chOff x="0" y="0"/>
          <a:chExt cx="0" cy="0"/>
        </a:xfrm>
      </p:grpSpPr>
      <p:pic>
        <p:nvPicPr>
          <p:cNvPr id="132" name="Google Shape;132;p22"/>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33" name="Google Shape;133;p22"/>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Blank cyan">
  <p:cSld name="CAPTION_ONLY_1_1_1">
    <p:bg>
      <p:bgPr>
        <a:solidFill>
          <a:schemeClr val="lt2"/>
        </a:solidFill>
      </p:bgPr>
    </p:bg>
    <p:spTree>
      <p:nvGrpSpPr>
        <p:cNvPr id="134" name="Shape 134"/>
        <p:cNvGrpSpPr/>
        <p:nvPr/>
      </p:nvGrpSpPr>
      <p:grpSpPr>
        <a:xfrm>
          <a:off x="0" y="0"/>
          <a:ext cx="0" cy="0"/>
          <a:chOff x="0" y="0"/>
          <a:chExt cx="0" cy="0"/>
        </a:xfrm>
      </p:grpSpPr>
      <p:pic>
        <p:nvPicPr>
          <p:cNvPr id="135" name="Google Shape;135;p23"/>
          <p:cNvPicPr preferRelativeResize="0"/>
          <p:nvPr/>
        </p:nvPicPr>
        <p:blipFill>
          <a:blip r:embed="rId2">
            <a:alphaModFix/>
          </a:blip>
          <a:stretch>
            <a:fillRect/>
          </a:stretch>
        </p:blipFill>
        <p:spPr>
          <a:xfrm>
            <a:off x="7550825" y="297039"/>
            <a:ext cx="1214424" cy="363600"/>
          </a:xfrm>
          <a:prstGeom prst="rect">
            <a:avLst/>
          </a:prstGeom>
          <a:noFill/>
          <a:ln>
            <a:noFill/>
          </a:ln>
        </p:spPr>
      </p:pic>
      <p:sp>
        <p:nvSpPr>
          <p:cNvPr id="136" name="Google Shape;136;p23"/>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chemeClr val="lt1"/>
                </a:solidFill>
                <a:latin typeface="Open Sans"/>
                <a:ea typeface="Open Sans"/>
                <a:cs typeface="Open Sans"/>
                <a:sym typeface="Open Sans"/>
              </a:rPr>
              <a:t>© 2023 Turnitin LLC. All rights reserved.</a:t>
            </a:r>
            <a:endParaRPr sz="600">
              <a:solidFill>
                <a:schemeClr val="lt1"/>
              </a:solidFill>
              <a:latin typeface="Open Sans"/>
              <a:ea typeface="Open Sans"/>
              <a:cs typeface="Open Sans"/>
              <a:sym typeface="Open San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Title &amp; Body with Template">
  <p:cSld name="TITLE_AND_BODY_1_1_1">
    <p:spTree>
      <p:nvGrpSpPr>
        <p:cNvPr id="137" name="Shape 137"/>
        <p:cNvGrpSpPr/>
        <p:nvPr/>
      </p:nvGrpSpPr>
      <p:grpSpPr>
        <a:xfrm>
          <a:off x="0" y="0"/>
          <a:ext cx="0" cy="0"/>
          <a:chOff x="0" y="0"/>
          <a:chExt cx="0" cy="0"/>
        </a:xfrm>
      </p:grpSpPr>
      <p:sp>
        <p:nvSpPr>
          <p:cNvPr id="138" name="Google Shape;138;p24"/>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139" name="Google Shape;139;p24"/>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lvl1pPr indent="-323850" lvl="0" marL="457200" rtl="0">
              <a:spcBef>
                <a:spcPts val="0"/>
              </a:spcBef>
              <a:spcAft>
                <a:spcPts val="0"/>
              </a:spcAft>
              <a:buSzPts val="1500"/>
              <a:buChar char="●"/>
              <a:defRPr sz="1500"/>
            </a:lvl1pPr>
            <a:lvl2pPr indent="-323850" lvl="1" marL="914400" rtl="0">
              <a:spcBef>
                <a:spcPts val="1600"/>
              </a:spcBef>
              <a:spcAft>
                <a:spcPts val="0"/>
              </a:spcAft>
              <a:buSzPts val="1500"/>
              <a:buChar char="○"/>
              <a:defRPr sz="1500"/>
            </a:lvl2pPr>
            <a:lvl3pPr indent="-323850" lvl="2" marL="1371600" rtl="0">
              <a:spcBef>
                <a:spcPts val="1600"/>
              </a:spcBef>
              <a:spcAft>
                <a:spcPts val="0"/>
              </a:spcAft>
              <a:buSzPts val="1500"/>
              <a:buChar char="■"/>
              <a:defRPr sz="1500"/>
            </a:lvl3pPr>
            <a:lvl4pPr indent="-323850" lvl="3" marL="1828800" rtl="0">
              <a:spcBef>
                <a:spcPts val="1600"/>
              </a:spcBef>
              <a:spcAft>
                <a:spcPts val="0"/>
              </a:spcAft>
              <a:buSzPts val="1500"/>
              <a:buChar char="●"/>
              <a:defRPr sz="1500"/>
            </a:lvl4pPr>
            <a:lvl5pPr indent="-323850" lvl="4" marL="2286000" rtl="0">
              <a:spcBef>
                <a:spcPts val="1600"/>
              </a:spcBef>
              <a:spcAft>
                <a:spcPts val="0"/>
              </a:spcAft>
              <a:buSzPts val="1500"/>
              <a:buChar char="○"/>
              <a:defRPr sz="1500"/>
            </a:lvl5pPr>
            <a:lvl6pPr indent="-323850" lvl="5" marL="2743200" rtl="0">
              <a:spcBef>
                <a:spcPts val="1600"/>
              </a:spcBef>
              <a:spcAft>
                <a:spcPts val="0"/>
              </a:spcAft>
              <a:buSzPts val="1500"/>
              <a:buChar char="■"/>
              <a:defRPr sz="1500"/>
            </a:lvl6pPr>
            <a:lvl7pPr indent="-323850" lvl="6" marL="3200400" rtl="0">
              <a:spcBef>
                <a:spcPts val="1600"/>
              </a:spcBef>
              <a:spcAft>
                <a:spcPts val="0"/>
              </a:spcAft>
              <a:buSzPts val="1500"/>
              <a:buChar char="●"/>
              <a:defRPr sz="1500"/>
            </a:lvl7pPr>
            <a:lvl8pPr indent="-323850" lvl="7" marL="3657600" rtl="0">
              <a:spcBef>
                <a:spcPts val="1600"/>
              </a:spcBef>
              <a:spcAft>
                <a:spcPts val="0"/>
              </a:spcAft>
              <a:buSzPts val="1500"/>
              <a:buChar char="○"/>
              <a:defRPr sz="1500"/>
            </a:lvl8pPr>
            <a:lvl9pPr indent="-323850" lvl="8" marL="4114800" rtl="0">
              <a:spcBef>
                <a:spcPts val="1600"/>
              </a:spcBef>
              <a:spcAft>
                <a:spcPts val="1600"/>
              </a:spcAft>
              <a:buSzPts val="1500"/>
              <a:buChar char="■"/>
              <a:defRPr sz="1500"/>
            </a:lvl9pPr>
          </a:lstStyle>
          <a:p/>
        </p:txBody>
      </p:sp>
      <p:pic>
        <p:nvPicPr>
          <p:cNvPr id="140" name="Google Shape;140;p24"/>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41" name="Google Shape;141;p24"/>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Section &amp; Icon" type="secHead">
  <p:cSld name="SECTION_HEADER">
    <p:bg>
      <p:bgPr>
        <a:solidFill>
          <a:schemeClr val="accent5"/>
        </a:solidFill>
      </p:bgPr>
    </p:bg>
    <p:spTree>
      <p:nvGrpSpPr>
        <p:cNvPr id="17" name="Shape 17"/>
        <p:cNvGrpSpPr/>
        <p:nvPr/>
      </p:nvGrpSpPr>
      <p:grpSpPr>
        <a:xfrm>
          <a:off x="0" y="0"/>
          <a:ext cx="0" cy="0"/>
          <a:chOff x="0" y="0"/>
          <a:chExt cx="0" cy="0"/>
        </a:xfrm>
      </p:grpSpPr>
      <p:sp>
        <p:nvSpPr>
          <p:cNvPr id="18" name="Google Shape;18;p4"/>
          <p:cNvSpPr txBox="1"/>
          <p:nvPr>
            <p:ph type="title"/>
          </p:nvPr>
        </p:nvSpPr>
        <p:spPr>
          <a:xfrm>
            <a:off x="1173600" y="2253600"/>
            <a:ext cx="6525600" cy="8388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3100"/>
              <a:buNone/>
              <a:defRPr/>
            </a:lvl1pPr>
            <a:lvl2pPr lvl="1" rtl="0">
              <a:lnSpc>
                <a:spcPct val="115000"/>
              </a:lnSpc>
              <a:spcBef>
                <a:spcPts val="0"/>
              </a:spcBef>
              <a:spcAft>
                <a:spcPts val="0"/>
              </a:spcAft>
              <a:buSzPts val="3100"/>
              <a:buNone/>
              <a:defRPr/>
            </a:lvl2pPr>
            <a:lvl3pPr lvl="2" rtl="0">
              <a:lnSpc>
                <a:spcPct val="115000"/>
              </a:lnSpc>
              <a:spcBef>
                <a:spcPts val="0"/>
              </a:spcBef>
              <a:spcAft>
                <a:spcPts val="0"/>
              </a:spcAft>
              <a:buSzPts val="3100"/>
              <a:buNone/>
              <a:defRPr/>
            </a:lvl3pPr>
            <a:lvl4pPr lvl="3" rtl="0">
              <a:lnSpc>
                <a:spcPct val="115000"/>
              </a:lnSpc>
              <a:spcBef>
                <a:spcPts val="0"/>
              </a:spcBef>
              <a:spcAft>
                <a:spcPts val="0"/>
              </a:spcAft>
              <a:buSzPts val="3100"/>
              <a:buNone/>
              <a:defRPr/>
            </a:lvl4pPr>
            <a:lvl5pPr lvl="4" rtl="0">
              <a:lnSpc>
                <a:spcPct val="115000"/>
              </a:lnSpc>
              <a:spcBef>
                <a:spcPts val="0"/>
              </a:spcBef>
              <a:spcAft>
                <a:spcPts val="0"/>
              </a:spcAft>
              <a:buSzPts val="3100"/>
              <a:buNone/>
              <a:defRPr/>
            </a:lvl5pPr>
            <a:lvl6pPr lvl="5" rtl="0">
              <a:lnSpc>
                <a:spcPct val="115000"/>
              </a:lnSpc>
              <a:spcBef>
                <a:spcPts val="0"/>
              </a:spcBef>
              <a:spcAft>
                <a:spcPts val="0"/>
              </a:spcAft>
              <a:buSzPts val="3100"/>
              <a:buNone/>
              <a:defRPr/>
            </a:lvl6pPr>
            <a:lvl7pPr lvl="6" rtl="0">
              <a:lnSpc>
                <a:spcPct val="115000"/>
              </a:lnSpc>
              <a:spcBef>
                <a:spcPts val="0"/>
              </a:spcBef>
              <a:spcAft>
                <a:spcPts val="0"/>
              </a:spcAft>
              <a:buSzPts val="3100"/>
              <a:buNone/>
              <a:defRPr/>
            </a:lvl7pPr>
            <a:lvl8pPr lvl="7" rtl="0">
              <a:lnSpc>
                <a:spcPct val="115000"/>
              </a:lnSpc>
              <a:spcBef>
                <a:spcPts val="0"/>
              </a:spcBef>
              <a:spcAft>
                <a:spcPts val="0"/>
              </a:spcAft>
              <a:buSzPts val="3100"/>
              <a:buNone/>
              <a:defRPr/>
            </a:lvl8pPr>
            <a:lvl9pPr lvl="8" rtl="0">
              <a:lnSpc>
                <a:spcPct val="115000"/>
              </a:lnSpc>
              <a:spcBef>
                <a:spcPts val="0"/>
              </a:spcBef>
              <a:spcAft>
                <a:spcPts val="0"/>
              </a:spcAft>
              <a:buSzPts val="3100"/>
              <a:buNone/>
              <a:defRPr/>
            </a:lvl9pPr>
          </a:lstStyle>
          <a:p/>
        </p:txBody>
      </p:sp>
      <p:sp>
        <p:nvSpPr>
          <p:cNvPr id="19" name="Google Shape;19;p4"/>
          <p:cNvSpPr txBox="1"/>
          <p:nvPr>
            <p:ph idx="1" type="subTitle"/>
          </p:nvPr>
        </p:nvSpPr>
        <p:spPr>
          <a:xfrm>
            <a:off x="1173600" y="3088800"/>
            <a:ext cx="45468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1100"/>
              <a:buNone/>
              <a:defRPr sz="1100"/>
            </a:lvl1pPr>
            <a:lvl2pPr lvl="1" rtl="0">
              <a:spcBef>
                <a:spcPts val="1600"/>
              </a:spcBef>
              <a:spcAft>
                <a:spcPts val="0"/>
              </a:spcAft>
              <a:buSzPts val="1100"/>
              <a:buNone/>
              <a:defRPr sz="1100"/>
            </a:lvl2pPr>
            <a:lvl3pPr lvl="2" rtl="0">
              <a:spcBef>
                <a:spcPts val="1600"/>
              </a:spcBef>
              <a:spcAft>
                <a:spcPts val="0"/>
              </a:spcAft>
              <a:buSzPts val="1100"/>
              <a:buNone/>
              <a:defRPr sz="1100"/>
            </a:lvl3pPr>
            <a:lvl4pPr lvl="3" rtl="0">
              <a:spcBef>
                <a:spcPts val="1600"/>
              </a:spcBef>
              <a:spcAft>
                <a:spcPts val="0"/>
              </a:spcAft>
              <a:buSzPts val="1100"/>
              <a:buNone/>
              <a:defRPr sz="1100"/>
            </a:lvl4pPr>
            <a:lvl5pPr lvl="4" rtl="0">
              <a:spcBef>
                <a:spcPts val="1600"/>
              </a:spcBef>
              <a:spcAft>
                <a:spcPts val="0"/>
              </a:spcAft>
              <a:buSzPts val="1100"/>
              <a:buNone/>
              <a:defRPr sz="1100"/>
            </a:lvl5pPr>
            <a:lvl6pPr lvl="5" rtl="0">
              <a:spcBef>
                <a:spcPts val="1600"/>
              </a:spcBef>
              <a:spcAft>
                <a:spcPts val="0"/>
              </a:spcAft>
              <a:buSzPts val="1100"/>
              <a:buNone/>
              <a:defRPr sz="1100"/>
            </a:lvl6pPr>
            <a:lvl7pPr lvl="6" rtl="0">
              <a:spcBef>
                <a:spcPts val="1600"/>
              </a:spcBef>
              <a:spcAft>
                <a:spcPts val="0"/>
              </a:spcAft>
              <a:buSzPts val="1100"/>
              <a:buNone/>
              <a:defRPr sz="1100"/>
            </a:lvl7pPr>
            <a:lvl8pPr lvl="7" rtl="0">
              <a:spcBef>
                <a:spcPts val="1600"/>
              </a:spcBef>
              <a:spcAft>
                <a:spcPts val="0"/>
              </a:spcAft>
              <a:buSzPts val="1100"/>
              <a:buNone/>
              <a:defRPr sz="1100"/>
            </a:lvl8pPr>
            <a:lvl9pPr lvl="8" rtl="0">
              <a:spcBef>
                <a:spcPts val="1600"/>
              </a:spcBef>
              <a:spcAft>
                <a:spcPts val="1600"/>
              </a:spcAft>
              <a:buSzPts val="1100"/>
              <a:buNone/>
              <a:defRPr sz="1100"/>
            </a:lvl9pPr>
          </a:lstStyle>
          <a:p/>
        </p:txBody>
      </p:sp>
      <p:pic>
        <p:nvPicPr>
          <p:cNvPr id="20" name="Google Shape;20;p4"/>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21" name="Google Shape;21;p4"/>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Section &amp; Long Copy">
  <p:cSld name="SECTION_HEADER_1">
    <p:bg>
      <p:bgPr>
        <a:solidFill>
          <a:schemeClr val="dk1"/>
        </a:solidFill>
      </p:bgPr>
    </p:bg>
    <p:spTree>
      <p:nvGrpSpPr>
        <p:cNvPr id="22" name="Shape 22"/>
        <p:cNvGrpSpPr/>
        <p:nvPr/>
      </p:nvGrpSpPr>
      <p:grpSpPr>
        <a:xfrm>
          <a:off x="0" y="0"/>
          <a:ext cx="0" cy="0"/>
          <a:chOff x="0" y="0"/>
          <a:chExt cx="0" cy="0"/>
        </a:xfrm>
      </p:grpSpPr>
      <p:sp>
        <p:nvSpPr>
          <p:cNvPr id="23" name="Google Shape;23;p5"/>
          <p:cNvSpPr txBox="1"/>
          <p:nvPr>
            <p:ph type="title"/>
          </p:nvPr>
        </p:nvSpPr>
        <p:spPr>
          <a:xfrm>
            <a:off x="763200" y="2253600"/>
            <a:ext cx="4546800" cy="8388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rgbClr val="FFFFFF"/>
              </a:buClr>
              <a:buSzPts val="3100"/>
              <a:buNone/>
              <a:defRPr>
                <a:solidFill>
                  <a:srgbClr val="FFFFFF"/>
                </a:solidFill>
              </a:defRPr>
            </a:lvl1pPr>
            <a:lvl2pPr lvl="1" rtl="0">
              <a:lnSpc>
                <a:spcPct val="115000"/>
              </a:lnSpc>
              <a:spcBef>
                <a:spcPts val="0"/>
              </a:spcBef>
              <a:spcAft>
                <a:spcPts val="0"/>
              </a:spcAft>
              <a:buClr>
                <a:srgbClr val="FFFFFF"/>
              </a:buClr>
              <a:buSzPts val="3100"/>
              <a:buNone/>
              <a:defRPr>
                <a:solidFill>
                  <a:srgbClr val="FFFFFF"/>
                </a:solidFill>
              </a:defRPr>
            </a:lvl2pPr>
            <a:lvl3pPr lvl="2" rtl="0">
              <a:lnSpc>
                <a:spcPct val="115000"/>
              </a:lnSpc>
              <a:spcBef>
                <a:spcPts val="0"/>
              </a:spcBef>
              <a:spcAft>
                <a:spcPts val="0"/>
              </a:spcAft>
              <a:buClr>
                <a:srgbClr val="FFFFFF"/>
              </a:buClr>
              <a:buSzPts val="3100"/>
              <a:buNone/>
              <a:defRPr>
                <a:solidFill>
                  <a:srgbClr val="FFFFFF"/>
                </a:solidFill>
              </a:defRPr>
            </a:lvl3pPr>
            <a:lvl4pPr lvl="3" rtl="0">
              <a:lnSpc>
                <a:spcPct val="115000"/>
              </a:lnSpc>
              <a:spcBef>
                <a:spcPts val="0"/>
              </a:spcBef>
              <a:spcAft>
                <a:spcPts val="0"/>
              </a:spcAft>
              <a:buClr>
                <a:srgbClr val="FFFFFF"/>
              </a:buClr>
              <a:buSzPts val="3100"/>
              <a:buNone/>
              <a:defRPr>
                <a:solidFill>
                  <a:srgbClr val="FFFFFF"/>
                </a:solidFill>
              </a:defRPr>
            </a:lvl4pPr>
            <a:lvl5pPr lvl="4" rtl="0">
              <a:lnSpc>
                <a:spcPct val="115000"/>
              </a:lnSpc>
              <a:spcBef>
                <a:spcPts val="0"/>
              </a:spcBef>
              <a:spcAft>
                <a:spcPts val="0"/>
              </a:spcAft>
              <a:buClr>
                <a:srgbClr val="FFFFFF"/>
              </a:buClr>
              <a:buSzPts val="3100"/>
              <a:buNone/>
              <a:defRPr>
                <a:solidFill>
                  <a:srgbClr val="FFFFFF"/>
                </a:solidFill>
              </a:defRPr>
            </a:lvl5pPr>
            <a:lvl6pPr lvl="5" rtl="0">
              <a:lnSpc>
                <a:spcPct val="115000"/>
              </a:lnSpc>
              <a:spcBef>
                <a:spcPts val="0"/>
              </a:spcBef>
              <a:spcAft>
                <a:spcPts val="0"/>
              </a:spcAft>
              <a:buClr>
                <a:srgbClr val="FFFFFF"/>
              </a:buClr>
              <a:buSzPts val="3100"/>
              <a:buNone/>
              <a:defRPr>
                <a:solidFill>
                  <a:srgbClr val="FFFFFF"/>
                </a:solidFill>
              </a:defRPr>
            </a:lvl6pPr>
            <a:lvl7pPr lvl="6" rtl="0">
              <a:lnSpc>
                <a:spcPct val="115000"/>
              </a:lnSpc>
              <a:spcBef>
                <a:spcPts val="0"/>
              </a:spcBef>
              <a:spcAft>
                <a:spcPts val="0"/>
              </a:spcAft>
              <a:buClr>
                <a:srgbClr val="FFFFFF"/>
              </a:buClr>
              <a:buSzPts val="3100"/>
              <a:buNone/>
              <a:defRPr>
                <a:solidFill>
                  <a:srgbClr val="FFFFFF"/>
                </a:solidFill>
              </a:defRPr>
            </a:lvl7pPr>
            <a:lvl8pPr lvl="7" rtl="0">
              <a:lnSpc>
                <a:spcPct val="115000"/>
              </a:lnSpc>
              <a:spcBef>
                <a:spcPts val="0"/>
              </a:spcBef>
              <a:spcAft>
                <a:spcPts val="0"/>
              </a:spcAft>
              <a:buClr>
                <a:srgbClr val="FFFFFF"/>
              </a:buClr>
              <a:buSzPts val="3100"/>
              <a:buNone/>
              <a:defRPr>
                <a:solidFill>
                  <a:srgbClr val="FFFFFF"/>
                </a:solidFill>
              </a:defRPr>
            </a:lvl8pPr>
            <a:lvl9pPr lvl="8" rtl="0">
              <a:lnSpc>
                <a:spcPct val="115000"/>
              </a:lnSpc>
              <a:spcBef>
                <a:spcPts val="0"/>
              </a:spcBef>
              <a:spcAft>
                <a:spcPts val="0"/>
              </a:spcAft>
              <a:buClr>
                <a:srgbClr val="FFFFFF"/>
              </a:buClr>
              <a:buSzPts val="3100"/>
              <a:buNone/>
              <a:defRPr>
                <a:solidFill>
                  <a:srgbClr val="FFFFFF"/>
                </a:solidFill>
              </a:defRPr>
            </a:lvl9pPr>
          </a:lstStyle>
          <a:p/>
        </p:txBody>
      </p:sp>
      <p:sp>
        <p:nvSpPr>
          <p:cNvPr id="24" name="Google Shape;24;p5"/>
          <p:cNvSpPr txBox="1"/>
          <p:nvPr>
            <p:ph idx="1" type="subTitle"/>
          </p:nvPr>
        </p:nvSpPr>
        <p:spPr>
          <a:xfrm>
            <a:off x="763200" y="3632400"/>
            <a:ext cx="4546800" cy="4680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1100"/>
              <a:buNone/>
              <a:defRPr sz="1100">
                <a:solidFill>
                  <a:srgbClr val="FFFFFF"/>
                </a:solidFill>
              </a:defRPr>
            </a:lvl1pPr>
            <a:lvl2pPr lvl="1" rtl="0">
              <a:spcBef>
                <a:spcPts val="1600"/>
              </a:spcBef>
              <a:spcAft>
                <a:spcPts val="0"/>
              </a:spcAft>
              <a:buClr>
                <a:srgbClr val="FFFFFF"/>
              </a:buClr>
              <a:buSzPts val="1100"/>
              <a:buNone/>
              <a:defRPr sz="1100">
                <a:solidFill>
                  <a:srgbClr val="FFFFFF"/>
                </a:solidFill>
              </a:defRPr>
            </a:lvl2pPr>
            <a:lvl3pPr lvl="2" rtl="0">
              <a:spcBef>
                <a:spcPts val="1600"/>
              </a:spcBef>
              <a:spcAft>
                <a:spcPts val="0"/>
              </a:spcAft>
              <a:buClr>
                <a:srgbClr val="FFFFFF"/>
              </a:buClr>
              <a:buSzPts val="1100"/>
              <a:buNone/>
              <a:defRPr sz="1100">
                <a:solidFill>
                  <a:srgbClr val="FFFFFF"/>
                </a:solidFill>
              </a:defRPr>
            </a:lvl3pPr>
            <a:lvl4pPr lvl="3" rtl="0">
              <a:spcBef>
                <a:spcPts val="1600"/>
              </a:spcBef>
              <a:spcAft>
                <a:spcPts val="0"/>
              </a:spcAft>
              <a:buClr>
                <a:srgbClr val="FFFFFF"/>
              </a:buClr>
              <a:buSzPts val="1100"/>
              <a:buNone/>
              <a:defRPr sz="1100">
                <a:solidFill>
                  <a:srgbClr val="FFFFFF"/>
                </a:solidFill>
              </a:defRPr>
            </a:lvl4pPr>
            <a:lvl5pPr lvl="4" rtl="0">
              <a:spcBef>
                <a:spcPts val="1600"/>
              </a:spcBef>
              <a:spcAft>
                <a:spcPts val="0"/>
              </a:spcAft>
              <a:buClr>
                <a:srgbClr val="FFFFFF"/>
              </a:buClr>
              <a:buSzPts val="1100"/>
              <a:buNone/>
              <a:defRPr sz="1100">
                <a:solidFill>
                  <a:srgbClr val="FFFFFF"/>
                </a:solidFill>
              </a:defRPr>
            </a:lvl5pPr>
            <a:lvl6pPr lvl="5" rtl="0">
              <a:spcBef>
                <a:spcPts val="1600"/>
              </a:spcBef>
              <a:spcAft>
                <a:spcPts val="0"/>
              </a:spcAft>
              <a:buClr>
                <a:srgbClr val="FFFFFF"/>
              </a:buClr>
              <a:buSzPts val="1100"/>
              <a:buNone/>
              <a:defRPr sz="1100">
                <a:solidFill>
                  <a:srgbClr val="FFFFFF"/>
                </a:solidFill>
              </a:defRPr>
            </a:lvl6pPr>
            <a:lvl7pPr lvl="6" rtl="0">
              <a:spcBef>
                <a:spcPts val="1600"/>
              </a:spcBef>
              <a:spcAft>
                <a:spcPts val="0"/>
              </a:spcAft>
              <a:buClr>
                <a:srgbClr val="FFFFFF"/>
              </a:buClr>
              <a:buSzPts val="1100"/>
              <a:buNone/>
              <a:defRPr sz="1100">
                <a:solidFill>
                  <a:srgbClr val="FFFFFF"/>
                </a:solidFill>
              </a:defRPr>
            </a:lvl7pPr>
            <a:lvl8pPr lvl="7" rtl="0">
              <a:spcBef>
                <a:spcPts val="1600"/>
              </a:spcBef>
              <a:spcAft>
                <a:spcPts val="0"/>
              </a:spcAft>
              <a:buClr>
                <a:srgbClr val="FFFFFF"/>
              </a:buClr>
              <a:buSzPts val="1100"/>
              <a:buNone/>
              <a:defRPr sz="1100">
                <a:solidFill>
                  <a:srgbClr val="FFFFFF"/>
                </a:solidFill>
              </a:defRPr>
            </a:lvl8pPr>
            <a:lvl9pPr lvl="8" rtl="0">
              <a:spcBef>
                <a:spcPts val="1600"/>
              </a:spcBef>
              <a:spcAft>
                <a:spcPts val="1600"/>
              </a:spcAft>
              <a:buClr>
                <a:srgbClr val="FFFFFF"/>
              </a:buClr>
              <a:buSzPts val="1100"/>
              <a:buNone/>
              <a:defRPr sz="1100">
                <a:solidFill>
                  <a:srgbClr val="FFFFFF"/>
                </a:solidFill>
              </a:defRPr>
            </a:lvl9pPr>
          </a:lstStyle>
          <a:p/>
        </p:txBody>
      </p:sp>
      <p:pic>
        <p:nvPicPr>
          <p:cNvPr id="25" name="Google Shape;25;p5"/>
          <p:cNvPicPr preferRelativeResize="0"/>
          <p:nvPr/>
        </p:nvPicPr>
        <p:blipFill>
          <a:blip r:embed="rId2">
            <a:alphaModFix/>
          </a:blip>
          <a:stretch>
            <a:fillRect/>
          </a:stretch>
        </p:blipFill>
        <p:spPr>
          <a:xfrm>
            <a:off x="7550991" y="296587"/>
            <a:ext cx="1216799" cy="364515"/>
          </a:xfrm>
          <a:prstGeom prst="rect">
            <a:avLst/>
          </a:prstGeom>
          <a:noFill/>
          <a:ln>
            <a:noFill/>
          </a:ln>
        </p:spPr>
      </p:pic>
      <p:sp>
        <p:nvSpPr>
          <p:cNvPr id="26" name="Google Shape;26;p5"/>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chemeClr val="lt1"/>
                </a:solidFill>
                <a:latin typeface="Open Sans"/>
                <a:ea typeface="Open Sans"/>
                <a:cs typeface="Open Sans"/>
                <a:sym typeface="Open Sans"/>
              </a:rPr>
              <a:t>© 2023 Turnitin LLC. All rights reserved.</a:t>
            </a:r>
            <a:endParaRPr sz="600">
              <a:solidFill>
                <a:schemeClr val="lt1"/>
              </a:solidFill>
              <a:latin typeface="Open Sans"/>
              <a:ea typeface="Open Sans"/>
              <a:cs typeface="Open Sans"/>
              <a:sym typeface="Open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TOC">
  <p:cSld name="TITLE_AND_BODY_2">
    <p:bg>
      <p:bgPr>
        <a:solidFill>
          <a:schemeClr val="accent2"/>
        </a:solidFill>
      </p:bgPr>
    </p:bg>
    <p:spTree>
      <p:nvGrpSpPr>
        <p:cNvPr id="27" name="Shape 27"/>
        <p:cNvGrpSpPr/>
        <p:nvPr/>
      </p:nvGrpSpPr>
      <p:grpSpPr>
        <a:xfrm>
          <a:off x="0" y="0"/>
          <a:ext cx="0" cy="0"/>
          <a:chOff x="0" y="0"/>
          <a:chExt cx="0" cy="0"/>
        </a:xfrm>
      </p:grpSpPr>
      <p:sp>
        <p:nvSpPr>
          <p:cNvPr id="28" name="Google Shape;28;p6"/>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29" name="Google Shape;29;p6"/>
          <p:cNvSpPr txBox="1"/>
          <p:nvPr>
            <p:ph idx="1" type="body"/>
          </p:nvPr>
        </p:nvSpPr>
        <p:spPr>
          <a:xfrm>
            <a:off x="792000" y="1386000"/>
            <a:ext cx="7740000" cy="2912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1pPr>
            <a:lvl2pPr indent="-304800" lvl="1" marL="9144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2pPr>
            <a:lvl3pPr indent="-304800" lvl="2" marL="13716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3pPr>
            <a:lvl4pPr indent="-304800" lvl="3" marL="18288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4pPr>
            <a:lvl5pPr indent="-304800" lvl="4" marL="22860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5pPr>
            <a:lvl6pPr indent="-304800" lvl="5" marL="27432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6pPr>
            <a:lvl7pPr indent="-304800" lvl="6" marL="32004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7pPr>
            <a:lvl8pPr indent="-304800" lvl="7" marL="36576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8pPr>
            <a:lvl9pPr indent="-304800" lvl="8" marL="41148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9pPr>
          </a:lstStyle>
          <a:p/>
        </p:txBody>
      </p:sp>
      <p:pic>
        <p:nvPicPr>
          <p:cNvPr id="30" name="Google Shape;30;p6"/>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31" name="Google Shape;31;p6"/>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Title &amp; Body">
  <p:cSld name="TITLE_AND_BODY_1_1">
    <p:spTree>
      <p:nvGrpSpPr>
        <p:cNvPr id="32" name="Shape 32"/>
        <p:cNvGrpSpPr/>
        <p:nvPr/>
      </p:nvGrpSpPr>
      <p:grpSpPr>
        <a:xfrm>
          <a:off x="0" y="0"/>
          <a:ext cx="0" cy="0"/>
          <a:chOff x="0" y="0"/>
          <a:chExt cx="0" cy="0"/>
        </a:xfrm>
      </p:grpSpPr>
      <p:sp>
        <p:nvSpPr>
          <p:cNvPr id="33" name="Google Shape;33;p7"/>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4" name="Google Shape;34;p7"/>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lvl1pPr indent="-323850" lvl="0" marL="457200" rtl="0">
              <a:spcBef>
                <a:spcPts val="0"/>
              </a:spcBef>
              <a:spcAft>
                <a:spcPts val="0"/>
              </a:spcAft>
              <a:buSzPts val="1500"/>
              <a:buChar char="●"/>
              <a:defRPr sz="1500"/>
            </a:lvl1pPr>
            <a:lvl2pPr indent="-323850" lvl="1" marL="914400" rtl="0">
              <a:spcBef>
                <a:spcPts val="1600"/>
              </a:spcBef>
              <a:spcAft>
                <a:spcPts val="0"/>
              </a:spcAft>
              <a:buSzPts val="1500"/>
              <a:buChar char="○"/>
              <a:defRPr sz="1500"/>
            </a:lvl2pPr>
            <a:lvl3pPr indent="-323850" lvl="2" marL="1371600" rtl="0">
              <a:spcBef>
                <a:spcPts val="1600"/>
              </a:spcBef>
              <a:spcAft>
                <a:spcPts val="0"/>
              </a:spcAft>
              <a:buSzPts val="1500"/>
              <a:buChar char="■"/>
              <a:defRPr sz="1500"/>
            </a:lvl3pPr>
            <a:lvl4pPr indent="-323850" lvl="3" marL="1828800" rtl="0">
              <a:spcBef>
                <a:spcPts val="1600"/>
              </a:spcBef>
              <a:spcAft>
                <a:spcPts val="0"/>
              </a:spcAft>
              <a:buSzPts val="1500"/>
              <a:buChar char="●"/>
              <a:defRPr sz="1500"/>
            </a:lvl4pPr>
            <a:lvl5pPr indent="-323850" lvl="4" marL="2286000" rtl="0">
              <a:spcBef>
                <a:spcPts val="1600"/>
              </a:spcBef>
              <a:spcAft>
                <a:spcPts val="0"/>
              </a:spcAft>
              <a:buSzPts val="1500"/>
              <a:buChar char="○"/>
              <a:defRPr sz="1500"/>
            </a:lvl5pPr>
            <a:lvl6pPr indent="-323850" lvl="5" marL="2743200" rtl="0">
              <a:spcBef>
                <a:spcPts val="1600"/>
              </a:spcBef>
              <a:spcAft>
                <a:spcPts val="0"/>
              </a:spcAft>
              <a:buSzPts val="1500"/>
              <a:buChar char="■"/>
              <a:defRPr sz="1500"/>
            </a:lvl6pPr>
            <a:lvl7pPr indent="-323850" lvl="6" marL="3200400" rtl="0">
              <a:spcBef>
                <a:spcPts val="1600"/>
              </a:spcBef>
              <a:spcAft>
                <a:spcPts val="0"/>
              </a:spcAft>
              <a:buSzPts val="1500"/>
              <a:buChar char="●"/>
              <a:defRPr sz="1500"/>
            </a:lvl7pPr>
            <a:lvl8pPr indent="-323850" lvl="7" marL="3657600" rtl="0">
              <a:spcBef>
                <a:spcPts val="1600"/>
              </a:spcBef>
              <a:spcAft>
                <a:spcPts val="0"/>
              </a:spcAft>
              <a:buSzPts val="1500"/>
              <a:buChar char="○"/>
              <a:defRPr sz="1500"/>
            </a:lvl8pPr>
            <a:lvl9pPr indent="-323850" lvl="8" marL="4114800" rtl="0">
              <a:spcBef>
                <a:spcPts val="1600"/>
              </a:spcBef>
              <a:spcAft>
                <a:spcPts val="1600"/>
              </a:spcAft>
              <a:buSzPts val="1500"/>
              <a:buChar char="■"/>
              <a:defRPr sz="1500"/>
            </a:lvl9pPr>
          </a:lstStyle>
          <a:p/>
        </p:txBody>
      </p:sp>
      <p:pic>
        <p:nvPicPr>
          <p:cNvPr id="35" name="Google Shape;35;p7"/>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36" name="Google Shape;36;p7"/>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Title &amp; 3 Columns" type="twoColTx">
  <p:cSld name="TITLE_AND_TWO_COLUMNS">
    <p:spTree>
      <p:nvGrpSpPr>
        <p:cNvPr id="37" name="Shape 37"/>
        <p:cNvGrpSpPr/>
        <p:nvPr/>
      </p:nvGrpSpPr>
      <p:grpSpPr>
        <a:xfrm>
          <a:off x="0" y="0"/>
          <a:ext cx="0" cy="0"/>
          <a:chOff x="0" y="0"/>
          <a:chExt cx="0" cy="0"/>
        </a:xfrm>
      </p:grpSpPr>
      <p:sp>
        <p:nvSpPr>
          <p:cNvPr id="38" name="Google Shape;38;p8"/>
          <p:cNvSpPr txBox="1"/>
          <p:nvPr>
            <p:ph type="title"/>
          </p:nvPr>
        </p:nvSpPr>
        <p:spPr>
          <a:xfrm>
            <a:off x="752400" y="604800"/>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9" name="Google Shape;39;p8"/>
          <p:cNvSpPr txBox="1"/>
          <p:nvPr>
            <p:ph idx="1" type="body"/>
          </p:nvPr>
        </p:nvSpPr>
        <p:spPr>
          <a:xfrm>
            <a:off x="676800" y="1310400"/>
            <a:ext cx="2448000" cy="2458800"/>
          </a:xfrm>
          <a:prstGeom prst="rect">
            <a:avLst/>
          </a:prstGeom>
        </p:spPr>
        <p:txBody>
          <a:bodyPr anchorCtr="0" anchor="t" bIns="91425" lIns="91425" spcFirstLastPara="1" rIns="91425" wrap="square" tIns="91425">
            <a:noAutofit/>
          </a:bodyPr>
          <a:lstStyle>
            <a:lvl1pPr indent="-304800" lvl="0" marL="457200" rtl="0">
              <a:lnSpc>
                <a:spcPct val="150000"/>
              </a:lnSpc>
              <a:spcBef>
                <a:spcPts val="0"/>
              </a:spcBef>
              <a:spcAft>
                <a:spcPts val="0"/>
              </a:spcAft>
              <a:buSzPts val="1200"/>
              <a:buChar char="●"/>
              <a:defRPr/>
            </a:lvl1pPr>
            <a:lvl2pPr indent="-304800" lvl="1" marL="914400" rtl="0">
              <a:lnSpc>
                <a:spcPct val="150000"/>
              </a:lnSpc>
              <a:spcBef>
                <a:spcPts val="0"/>
              </a:spcBef>
              <a:spcAft>
                <a:spcPts val="0"/>
              </a:spcAft>
              <a:buSzPts val="1200"/>
              <a:buChar char="○"/>
              <a:defRPr/>
            </a:lvl2pPr>
            <a:lvl3pPr indent="-304800" lvl="2" marL="1371600" rtl="0">
              <a:lnSpc>
                <a:spcPct val="150000"/>
              </a:lnSpc>
              <a:spcBef>
                <a:spcPts val="0"/>
              </a:spcBef>
              <a:spcAft>
                <a:spcPts val="0"/>
              </a:spcAft>
              <a:buSzPts val="1200"/>
              <a:buChar char="■"/>
              <a:defRPr/>
            </a:lvl3pPr>
            <a:lvl4pPr indent="-304800" lvl="3" marL="1828800" rtl="0">
              <a:lnSpc>
                <a:spcPct val="150000"/>
              </a:lnSpc>
              <a:spcBef>
                <a:spcPts val="0"/>
              </a:spcBef>
              <a:spcAft>
                <a:spcPts val="0"/>
              </a:spcAft>
              <a:buSzPts val="1200"/>
              <a:buChar char="●"/>
              <a:defRPr/>
            </a:lvl4pPr>
            <a:lvl5pPr indent="-304800" lvl="4" marL="2286000" rtl="0">
              <a:lnSpc>
                <a:spcPct val="150000"/>
              </a:lnSpc>
              <a:spcBef>
                <a:spcPts val="0"/>
              </a:spcBef>
              <a:spcAft>
                <a:spcPts val="0"/>
              </a:spcAft>
              <a:buSzPts val="1200"/>
              <a:buChar char="○"/>
              <a:defRPr/>
            </a:lvl5pPr>
            <a:lvl6pPr indent="-304800" lvl="5" marL="2743200" rtl="0">
              <a:lnSpc>
                <a:spcPct val="150000"/>
              </a:lnSpc>
              <a:spcBef>
                <a:spcPts val="0"/>
              </a:spcBef>
              <a:spcAft>
                <a:spcPts val="0"/>
              </a:spcAft>
              <a:buSzPts val="1200"/>
              <a:buChar char="■"/>
              <a:defRPr/>
            </a:lvl6pPr>
            <a:lvl7pPr indent="-304800" lvl="6" marL="3200400" rtl="0">
              <a:lnSpc>
                <a:spcPct val="150000"/>
              </a:lnSpc>
              <a:spcBef>
                <a:spcPts val="0"/>
              </a:spcBef>
              <a:spcAft>
                <a:spcPts val="0"/>
              </a:spcAft>
              <a:buSzPts val="1200"/>
              <a:buChar char="●"/>
              <a:defRPr/>
            </a:lvl7pPr>
            <a:lvl8pPr indent="-304800" lvl="7" marL="3657600" rtl="0">
              <a:lnSpc>
                <a:spcPct val="150000"/>
              </a:lnSpc>
              <a:spcBef>
                <a:spcPts val="0"/>
              </a:spcBef>
              <a:spcAft>
                <a:spcPts val="0"/>
              </a:spcAft>
              <a:buSzPts val="1200"/>
              <a:buChar char="○"/>
              <a:defRPr/>
            </a:lvl8pPr>
            <a:lvl9pPr indent="-304800" lvl="8" marL="4114800" rtl="0">
              <a:lnSpc>
                <a:spcPct val="150000"/>
              </a:lnSpc>
              <a:spcBef>
                <a:spcPts val="0"/>
              </a:spcBef>
              <a:spcAft>
                <a:spcPts val="0"/>
              </a:spcAft>
              <a:buSzPts val="1200"/>
              <a:buChar char="■"/>
              <a:defRPr/>
            </a:lvl9pPr>
          </a:lstStyle>
          <a:p/>
        </p:txBody>
      </p:sp>
      <p:sp>
        <p:nvSpPr>
          <p:cNvPr id="40" name="Google Shape;40;p8"/>
          <p:cNvSpPr txBox="1"/>
          <p:nvPr>
            <p:ph idx="2" type="body"/>
          </p:nvPr>
        </p:nvSpPr>
        <p:spPr>
          <a:xfrm>
            <a:off x="3304800" y="1310400"/>
            <a:ext cx="2448000" cy="2458800"/>
          </a:xfrm>
          <a:prstGeom prst="rect">
            <a:avLst/>
          </a:prstGeom>
        </p:spPr>
        <p:txBody>
          <a:bodyPr anchorCtr="0" anchor="t" bIns="91425" lIns="91425" spcFirstLastPara="1" rIns="91425" wrap="square" tIns="91425">
            <a:noAutofit/>
          </a:bodyPr>
          <a:lstStyle>
            <a:lvl1pPr indent="-304800" lvl="0" marL="457200" rtl="0">
              <a:lnSpc>
                <a:spcPct val="150000"/>
              </a:lnSpc>
              <a:spcBef>
                <a:spcPts val="0"/>
              </a:spcBef>
              <a:spcAft>
                <a:spcPts val="0"/>
              </a:spcAft>
              <a:buSzPts val="1200"/>
              <a:buChar char="●"/>
              <a:defRPr/>
            </a:lvl1pPr>
            <a:lvl2pPr indent="-304800" lvl="1" marL="914400" rtl="0">
              <a:lnSpc>
                <a:spcPct val="150000"/>
              </a:lnSpc>
              <a:spcBef>
                <a:spcPts val="0"/>
              </a:spcBef>
              <a:spcAft>
                <a:spcPts val="0"/>
              </a:spcAft>
              <a:buSzPts val="1200"/>
              <a:buChar char="○"/>
              <a:defRPr/>
            </a:lvl2pPr>
            <a:lvl3pPr indent="-304800" lvl="2" marL="1371600" rtl="0">
              <a:lnSpc>
                <a:spcPct val="150000"/>
              </a:lnSpc>
              <a:spcBef>
                <a:spcPts val="0"/>
              </a:spcBef>
              <a:spcAft>
                <a:spcPts val="0"/>
              </a:spcAft>
              <a:buSzPts val="1200"/>
              <a:buChar char="■"/>
              <a:defRPr/>
            </a:lvl3pPr>
            <a:lvl4pPr indent="-304800" lvl="3" marL="1828800" rtl="0">
              <a:lnSpc>
                <a:spcPct val="150000"/>
              </a:lnSpc>
              <a:spcBef>
                <a:spcPts val="0"/>
              </a:spcBef>
              <a:spcAft>
                <a:spcPts val="0"/>
              </a:spcAft>
              <a:buSzPts val="1200"/>
              <a:buChar char="●"/>
              <a:defRPr/>
            </a:lvl4pPr>
            <a:lvl5pPr indent="-304800" lvl="4" marL="2286000" rtl="0">
              <a:lnSpc>
                <a:spcPct val="150000"/>
              </a:lnSpc>
              <a:spcBef>
                <a:spcPts val="0"/>
              </a:spcBef>
              <a:spcAft>
                <a:spcPts val="0"/>
              </a:spcAft>
              <a:buSzPts val="1200"/>
              <a:buChar char="○"/>
              <a:defRPr/>
            </a:lvl5pPr>
            <a:lvl6pPr indent="-304800" lvl="5" marL="2743200" rtl="0">
              <a:lnSpc>
                <a:spcPct val="150000"/>
              </a:lnSpc>
              <a:spcBef>
                <a:spcPts val="0"/>
              </a:spcBef>
              <a:spcAft>
                <a:spcPts val="0"/>
              </a:spcAft>
              <a:buSzPts val="1200"/>
              <a:buChar char="■"/>
              <a:defRPr/>
            </a:lvl6pPr>
            <a:lvl7pPr indent="-304800" lvl="6" marL="3200400" rtl="0">
              <a:lnSpc>
                <a:spcPct val="150000"/>
              </a:lnSpc>
              <a:spcBef>
                <a:spcPts val="0"/>
              </a:spcBef>
              <a:spcAft>
                <a:spcPts val="0"/>
              </a:spcAft>
              <a:buSzPts val="1200"/>
              <a:buChar char="●"/>
              <a:defRPr/>
            </a:lvl7pPr>
            <a:lvl8pPr indent="-304800" lvl="7" marL="3657600" rtl="0">
              <a:lnSpc>
                <a:spcPct val="150000"/>
              </a:lnSpc>
              <a:spcBef>
                <a:spcPts val="0"/>
              </a:spcBef>
              <a:spcAft>
                <a:spcPts val="0"/>
              </a:spcAft>
              <a:buSzPts val="1200"/>
              <a:buChar char="○"/>
              <a:defRPr/>
            </a:lvl8pPr>
            <a:lvl9pPr indent="-304800" lvl="8" marL="4114800" rtl="0">
              <a:lnSpc>
                <a:spcPct val="150000"/>
              </a:lnSpc>
              <a:spcBef>
                <a:spcPts val="0"/>
              </a:spcBef>
              <a:spcAft>
                <a:spcPts val="0"/>
              </a:spcAft>
              <a:buSzPts val="1200"/>
              <a:buChar char="■"/>
              <a:defRPr/>
            </a:lvl9pPr>
          </a:lstStyle>
          <a:p/>
        </p:txBody>
      </p:sp>
      <p:sp>
        <p:nvSpPr>
          <p:cNvPr id="41" name="Google Shape;41;p8"/>
          <p:cNvSpPr txBox="1"/>
          <p:nvPr>
            <p:ph idx="3" type="body"/>
          </p:nvPr>
        </p:nvSpPr>
        <p:spPr>
          <a:xfrm>
            <a:off x="5932800" y="1310400"/>
            <a:ext cx="2448000" cy="2458800"/>
          </a:xfrm>
          <a:prstGeom prst="rect">
            <a:avLst/>
          </a:prstGeom>
        </p:spPr>
        <p:txBody>
          <a:bodyPr anchorCtr="0" anchor="t" bIns="91425" lIns="91425" spcFirstLastPara="1" rIns="91425" wrap="square" tIns="91425">
            <a:noAutofit/>
          </a:bodyPr>
          <a:lstStyle>
            <a:lvl1pPr indent="-304800" lvl="0" marL="457200" rtl="0">
              <a:lnSpc>
                <a:spcPct val="150000"/>
              </a:lnSpc>
              <a:spcBef>
                <a:spcPts val="0"/>
              </a:spcBef>
              <a:spcAft>
                <a:spcPts val="0"/>
              </a:spcAft>
              <a:buSzPts val="1200"/>
              <a:buChar char="●"/>
              <a:defRPr/>
            </a:lvl1pPr>
            <a:lvl2pPr indent="-304800" lvl="1" marL="914400" rtl="0">
              <a:lnSpc>
                <a:spcPct val="150000"/>
              </a:lnSpc>
              <a:spcBef>
                <a:spcPts val="0"/>
              </a:spcBef>
              <a:spcAft>
                <a:spcPts val="0"/>
              </a:spcAft>
              <a:buSzPts val="1200"/>
              <a:buChar char="○"/>
              <a:defRPr/>
            </a:lvl2pPr>
            <a:lvl3pPr indent="-304800" lvl="2" marL="1371600" rtl="0">
              <a:lnSpc>
                <a:spcPct val="150000"/>
              </a:lnSpc>
              <a:spcBef>
                <a:spcPts val="0"/>
              </a:spcBef>
              <a:spcAft>
                <a:spcPts val="0"/>
              </a:spcAft>
              <a:buSzPts val="1200"/>
              <a:buChar char="■"/>
              <a:defRPr/>
            </a:lvl3pPr>
            <a:lvl4pPr indent="-304800" lvl="3" marL="1828800" rtl="0">
              <a:lnSpc>
                <a:spcPct val="150000"/>
              </a:lnSpc>
              <a:spcBef>
                <a:spcPts val="0"/>
              </a:spcBef>
              <a:spcAft>
                <a:spcPts val="0"/>
              </a:spcAft>
              <a:buSzPts val="1200"/>
              <a:buChar char="●"/>
              <a:defRPr/>
            </a:lvl4pPr>
            <a:lvl5pPr indent="-304800" lvl="4" marL="2286000" rtl="0">
              <a:lnSpc>
                <a:spcPct val="150000"/>
              </a:lnSpc>
              <a:spcBef>
                <a:spcPts val="0"/>
              </a:spcBef>
              <a:spcAft>
                <a:spcPts val="0"/>
              </a:spcAft>
              <a:buSzPts val="1200"/>
              <a:buChar char="○"/>
              <a:defRPr/>
            </a:lvl5pPr>
            <a:lvl6pPr indent="-304800" lvl="5" marL="2743200" rtl="0">
              <a:lnSpc>
                <a:spcPct val="150000"/>
              </a:lnSpc>
              <a:spcBef>
                <a:spcPts val="0"/>
              </a:spcBef>
              <a:spcAft>
                <a:spcPts val="0"/>
              </a:spcAft>
              <a:buSzPts val="1200"/>
              <a:buChar char="■"/>
              <a:defRPr/>
            </a:lvl6pPr>
            <a:lvl7pPr indent="-304800" lvl="6" marL="3200400" rtl="0">
              <a:lnSpc>
                <a:spcPct val="150000"/>
              </a:lnSpc>
              <a:spcBef>
                <a:spcPts val="0"/>
              </a:spcBef>
              <a:spcAft>
                <a:spcPts val="0"/>
              </a:spcAft>
              <a:buSzPts val="1200"/>
              <a:buChar char="●"/>
              <a:defRPr/>
            </a:lvl7pPr>
            <a:lvl8pPr indent="-304800" lvl="7" marL="3657600" rtl="0">
              <a:lnSpc>
                <a:spcPct val="150000"/>
              </a:lnSpc>
              <a:spcBef>
                <a:spcPts val="0"/>
              </a:spcBef>
              <a:spcAft>
                <a:spcPts val="0"/>
              </a:spcAft>
              <a:buSzPts val="1200"/>
              <a:buChar char="○"/>
              <a:defRPr/>
            </a:lvl8pPr>
            <a:lvl9pPr indent="-304800" lvl="8" marL="4114800" rtl="0">
              <a:lnSpc>
                <a:spcPct val="150000"/>
              </a:lnSpc>
              <a:spcBef>
                <a:spcPts val="0"/>
              </a:spcBef>
              <a:spcAft>
                <a:spcPts val="0"/>
              </a:spcAft>
              <a:buSzPts val="1200"/>
              <a:buChar char="■"/>
              <a:defRPr/>
            </a:lvl9pPr>
          </a:lstStyle>
          <a:p/>
        </p:txBody>
      </p:sp>
      <p:pic>
        <p:nvPicPr>
          <p:cNvPr id="42" name="Google Shape;42;p8"/>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43" name="Google Shape;43;p8"/>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Content &amp; Photo">
  <p:cSld name="ONE_COLUMN_TEXT">
    <p:spTree>
      <p:nvGrpSpPr>
        <p:cNvPr id="44" name="Shape 44"/>
        <p:cNvGrpSpPr/>
        <p:nvPr/>
      </p:nvGrpSpPr>
      <p:grpSpPr>
        <a:xfrm>
          <a:off x="0" y="0"/>
          <a:ext cx="0" cy="0"/>
          <a:chOff x="0" y="0"/>
          <a:chExt cx="0" cy="0"/>
        </a:xfrm>
      </p:grpSpPr>
      <p:sp>
        <p:nvSpPr>
          <p:cNvPr id="45" name="Google Shape;45;p9"/>
          <p:cNvSpPr txBox="1"/>
          <p:nvPr>
            <p:ph type="title"/>
          </p:nvPr>
        </p:nvSpPr>
        <p:spPr>
          <a:xfrm>
            <a:off x="752400" y="1155600"/>
            <a:ext cx="4143600" cy="6588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2600"/>
              <a:buNone/>
              <a:defRPr sz="2600"/>
            </a:lvl1pPr>
            <a:lvl2pPr lvl="1" rtl="0">
              <a:lnSpc>
                <a:spcPct val="115000"/>
              </a:lnSpc>
              <a:spcBef>
                <a:spcPts val="0"/>
              </a:spcBef>
              <a:spcAft>
                <a:spcPts val="0"/>
              </a:spcAft>
              <a:buSzPts val="2600"/>
              <a:buNone/>
              <a:defRPr sz="2600"/>
            </a:lvl2pPr>
            <a:lvl3pPr lvl="2" rtl="0">
              <a:lnSpc>
                <a:spcPct val="115000"/>
              </a:lnSpc>
              <a:spcBef>
                <a:spcPts val="0"/>
              </a:spcBef>
              <a:spcAft>
                <a:spcPts val="0"/>
              </a:spcAft>
              <a:buSzPts val="2600"/>
              <a:buNone/>
              <a:defRPr sz="2600"/>
            </a:lvl3pPr>
            <a:lvl4pPr lvl="3" rtl="0">
              <a:lnSpc>
                <a:spcPct val="115000"/>
              </a:lnSpc>
              <a:spcBef>
                <a:spcPts val="0"/>
              </a:spcBef>
              <a:spcAft>
                <a:spcPts val="0"/>
              </a:spcAft>
              <a:buSzPts val="2600"/>
              <a:buNone/>
              <a:defRPr sz="2600"/>
            </a:lvl4pPr>
            <a:lvl5pPr lvl="4" rtl="0">
              <a:lnSpc>
                <a:spcPct val="115000"/>
              </a:lnSpc>
              <a:spcBef>
                <a:spcPts val="0"/>
              </a:spcBef>
              <a:spcAft>
                <a:spcPts val="0"/>
              </a:spcAft>
              <a:buSzPts val="2600"/>
              <a:buNone/>
              <a:defRPr sz="2600"/>
            </a:lvl5pPr>
            <a:lvl6pPr lvl="5" rtl="0">
              <a:lnSpc>
                <a:spcPct val="115000"/>
              </a:lnSpc>
              <a:spcBef>
                <a:spcPts val="0"/>
              </a:spcBef>
              <a:spcAft>
                <a:spcPts val="0"/>
              </a:spcAft>
              <a:buSzPts val="2600"/>
              <a:buNone/>
              <a:defRPr sz="2600"/>
            </a:lvl6pPr>
            <a:lvl7pPr lvl="6" rtl="0">
              <a:lnSpc>
                <a:spcPct val="115000"/>
              </a:lnSpc>
              <a:spcBef>
                <a:spcPts val="0"/>
              </a:spcBef>
              <a:spcAft>
                <a:spcPts val="0"/>
              </a:spcAft>
              <a:buSzPts val="2600"/>
              <a:buNone/>
              <a:defRPr sz="2600"/>
            </a:lvl7pPr>
            <a:lvl8pPr lvl="7" rtl="0">
              <a:lnSpc>
                <a:spcPct val="115000"/>
              </a:lnSpc>
              <a:spcBef>
                <a:spcPts val="0"/>
              </a:spcBef>
              <a:spcAft>
                <a:spcPts val="0"/>
              </a:spcAft>
              <a:buSzPts val="2600"/>
              <a:buNone/>
              <a:defRPr sz="2600"/>
            </a:lvl8pPr>
            <a:lvl9pPr lvl="8" rtl="0">
              <a:lnSpc>
                <a:spcPct val="115000"/>
              </a:lnSpc>
              <a:spcBef>
                <a:spcPts val="0"/>
              </a:spcBef>
              <a:spcAft>
                <a:spcPts val="0"/>
              </a:spcAft>
              <a:buSzPts val="2600"/>
              <a:buNone/>
              <a:defRPr sz="2600"/>
            </a:lvl9pPr>
          </a:lstStyle>
          <a:p/>
        </p:txBody>
      </p:sp>
      <p:sp>
        <p:nvSpPr>
          <p:cNvPr id="46" name="Google Shape;46;p9"/>
          <p:cNvSpPr txBox="1"/>
          <p:nvPr>
            <p:ph idx="1" type="body"/>
          </p:nvPr>
        </p:nvSpPr>
        <p:spPr>
          <a:xfrm>
            <a:off x="752400" y="2440800"/>
            <a:ext cx="3729600" cy="2458800"/>
          </a:xfrm>
          <a:prstGeom prst="rect">
            <a:avLst/>
          </a:prstGeom>
        </p:spPr>
        <p:txBody>
          <a:bodyPr anchorCtr="0" anchor="t" bIns="91425" lIns="91425" spcFirstLastPara="1" rIns="91425" wrap="square" tIns="91425">
            <a:noAutofit/>
          </a:bodyPr>
          <a:lstStyle>
            <a:lvl1pPr indent="-295275" lvl="0" marL="457200" rtl="0">
              <a:spcBef>
                <a:spcPts val="0"/>
              </a:spcBef>
              <a:spcAft>
                <a:spcPts val="0"/>
              </a:spcAft>
              <a:buSzPts val="1050"/>
              <a:buChar char="●"/>
              <a:defRPr sz="1050"/>
            </a:lvl1pPr>
            <a:lvl2pPr indent="-295275" lvl="1" marL="914400" rtl="0">
              <a:spcBef>
                <a:spcPts val="1600"/>
              </a:spcBef>
              <a:spcAft>
                <a:spcPts val="0"/>
              </a:spcAft>
              <a:buSzPts val="1050"/>
              <a:buChar char="○"/>
              <a:defRPr sz="1050"/>
            </a:lvl2pPr>
            <a:lvl3pPr indent="-295275" lvl="2" marL="1371600" rtl="0">
              <a:spcBef>
                <a:spcPts val="1600"/>
              </a:spcBef>
              <a:spcAft>
                <a:spcPts val="0"/>
              </a:spcAft>
              <a:buSzPts val="1050"/>
              <a:buChar char="■"/>
              <a:defRPr sz="1050"/>
            </a:lvl3pPr>
            <a:lvl4pPr indent="-295275" lvl="3" marL="1828800" rtl="0">
              <a:spcBef>
                <a:spcPts val="1600"/>
              </a:spcBef>
              <a:spcAft>
                <a:spcPts val="0"/>
              </a:spcAft>
              <a:buSzPts val="1050"/>
              <a:buChar char="●"/>
              <a:defRPr sz="1050"/>
            </a:lvl4pPr>
            <a:lvl5pPr indent="-295275" lvl="4" marL="2286000" rtl="0">
              <a:spcBef>
                <a:spcPts val="1600"/>
              </a:spcBef>
              <a:spcAft>
                <a:spcPts val="0"/>
              </a:spcAft>
              <a:buSzPts val="1050"/>
              <a:buChar char="○"/>
              <a:defRPr sz="1050"/>
            </a:lvl5pPr>
            <a:lvl6pPr indent="-295275" lvl="5" marL="2743200" rtl="0">
              <a:spcBef>
                <a:spcPts val="1600"/>
              </a:spcBef>
              <a:spcAft>
                <a:spcPts val="0"/>
              </a:spcAft>
              <a:buSzPts val="1050"/>
              <a:buChar char="■"/>
              <a:defRPr sz="1050"/>
            </a:lvl6pPr>
            <a:lvl7pPr indent="-295275" lvl="6" marL="3200400" rtl="0">
              <a:spcBef>
                <a:spcPts val="1600"/>
              </a:spcBef>
              <a:spcAft>
                <a:spcPts val="0"/>
              </a:spcAft>
              <a:buSzPts val="1050"/>
              <a:buChar char="●"/>
              <a:defRPr sz="1050"/>
            </a:lvl7pPr>
            <a:lvl8pPr indent="-295275" lvl="7" marL="3657600" rtl="0">
              <a:spcBef>
                <a:spcPts val="1600"/>
              </a:spcBef>
              <a:spcAft>
                <a:spcPts val="0"/>
              </a:spcAft>
              <a:buSzPts val="1050"/>
              <a:buChar char="○"/>
              <a:defRPr sz="1050"/>
            </a:lvl8pPr>
            <a:lvl9pPr indent="-295275" lvl="8" marL="4114800" rtl="0">
              <a:spcBef>
                <a:spcPts val="1600"/>
              </a:spcBef>
              <a:spcAft>
                <a:spcPts val="1600"/>
              </a:spcAft>
              <a:buSzPts val="1050"/>
              <a:buChar char="■"/>
              <a:defRPr sz="1050"/>
            </a:lvl9pPr>
          </a:lstStyle>
          <a:p/>
        </p:txBody>
      </p:sp>
      <p:pic>
        <p:nvPicPr>
          <p:cNvPr id="47" name="Google Shape;47;p9"/>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48" name="Google Shape;48;p9"/>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rgbClr val="666666"/>
                </a:solidFill>
                <a:latin typeface="Open Sans"/>
                <a:ea typeface="Open Sans"/>
                <a:cs typeface="Open Sans"/>
                <a:sym typeface="Open Sans"/>
              </a:rPr>
              <a:t>© 2023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s One Number">
  <p:cSld name="MAIN_POINT">
    <p:bg>
      <p:bgPr>
        <a:solidFill>
          <a:schemeClr val="dk1"/>
        </a:solidFill>
      </p:bgPr>
    </p:bg>
    <p:spTree>
      <p:nvGrpSpPr>
        <p:cNvPr id="49" name="Shape 49"/>
        <p:cNvGrpSpPr/>
        <p:nvPr/>
      </p:nvGrpSpPr>
      <p:grpSpPr>
        <a:xfrm>
          <a:off x="0" y="0"/>
          <a:ext cx="0" cy="0"/>
          <a:chOff x="0" y="0"/>
          <a:chExt cx="0" cy="0"/>
        </a:xfrm>
      </p:grpSpPr>
      <p:sp>
        <p:nvSpPr>
          <p:cNvPr id="50" name="Google Shape;50;p10"/>
          <p:cNvSpPr txBox="1"/>
          <p:nvPr>
            <p:ph idx="1" type="body"/>
          </p:nvPr>
        </p:nvSpPr>
        <p:spPr>
          <a:xfrm>
            <a:off x="763200" y="990000"/>
            <a:ext cx="2260800" cy="3708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Clr>
                <a:schemeClr val="accent5"/>
              </a:buClr>
              <a:buSzPts val="1000"/>
              <a:buChar char="●"/>
              <a:defRPr sz="1000">
                <a:solidFill>
                  <a:schemeClr val="accent5"/>
                </a:solidFill>
              </a:defRPr>
            </a:lvl1pPr>
            <a:lvl2pPr indent="-292100" lvl="1" marL="914400" rtl="0">
              <a:spcBef>
                <a:spcPts val="1600"/>
              </a:spcBef>
              <a:spcAft>
                <a:spcPts val="0"/>
              </a:spcAft>
              <a:buClr>
                <a:schemeClr val="accent5"/>
              </a:buClr>
              <a:buSzPts val="1000"/>
              <a:buChar char="○"/>
              <a:defRPr sz="1000">
                <a:solidFill>
                  <a:schemeClr val="accent5"/>
                </a:solidFill>
              </a:defRPr>
            </a:lvl2pPr>
            <a:lvl3pPr indent="-292100" lvl="2" marL="1371600" rtl="0">
              <a:spcBef>
                <a:spcPts val="1600"/>
              </a:spcBef>
              <a:spcAft>
                <a:spcPts val="0"/>
              </a:spcAft>
              <a:buClr>
                <a:schemeClr val="accent5"/>
              </a:buClr>
              <a:buSzPts val="1000"/>
              <a:buChar char="■"/>
              <a:defRPr sz="1000">
                <a:solidFill>
                  <a:schemeClr val="accent5"/>
                </a:solidFill>
              </a:defRPr>
            </a:lvl3pPr>
            <a:lvl4pPr indent="-292100" lvl="3" marL="1828800" rtl="0">
              <a:spcBef>
                <a:spcPts val="1600"/>
              </a:spcBef>
              <a:spcAft>
                <a:spcPts val="0"/>
              </a:spcAft>
              <a:buClr>
                <a:schemeClr val="accent5"/>
              </a:buClr>
              <a:buSzPts val="1000"/>
              <a:buChar char="●"/>
              <a:defRPr sz="1000">
                <a:solidFill>
                  <a:schemeClr val="accent5"/>
                </a:solidFill>
              </a:defRPr>
            </a:lvl4pPr>
            <a:lvl5pPr indent="-292100" lvl="4" marL="2286000" rtl="0">
              <a:spcBef>
                <a:spcPts val="1600"/>
              </a:spcBef>
              <a:spcAft>
                <a:spcPts val="0"/>
              </a:spcAft>
              <a:buClr>
                <a:schemeClr val="accent5"/>
              </a:buClr>
              <a:buSzPts val="1000"/>
              <a:buChar char="○"/>
              <a:defRPr sz="1000">
                <a:solidFill>
                  <a:schemeClr val="accent5"/>
                </a:solidFill>
              </a:defRPr>
            </a:lvl5pPr>
            <a:lvl6pPr indent="-292100" lvl="5" marL="2743200" rtl="0">
              <a:spcBef>
                <a:spcPts val="1600"/>
              </a:spcBef>
              <a:spcAft>
                <a:spcPts val="0"/>
              </a:spcAft>
              <a:buClr>
                <a:schemeClr val="accent5"/>
              </a:buClr>
              <a:buSzPts val="1000"/>
              <a:buChar char="■"/>
              <a:defRPr sz="1000">
                <a:solidFill>
                  <a:schemeClr val="accent5"/>
                </a:solidFill>
              </a:defRPr>
            </a:lvl6pPr>
            <a:lvl7pPr indent="-292100" lvl="6" marL="3200400" rtl="0">
              <a:spcBef>
                <a:spcPts val="1600"/>
              </a:spcBef>
              <a:spcAft>
                <a:spcPts val="0"/>
              </a:spcAft>
              <a:buClr>
                <a:schemeClr val="accent5"/>
              </a:buClr>
              <a:buSzPts val="1000"/>
              <a:buChar char="●"/>
              <a:defRPr sz="1000">
                <a:solidFill>
                  <a:schemeClr val="accent5"/>
                </a:solidFill>
              </a:defRPr>
            </a:lvl7pPr>
            <a:lvl8pPr indent="-292100" lvl="7" marL="3657600" rtl="0">
              <a:spcBef>
                <a:spcPts val="1600"/>
              </a:spcBef>
              <a:spcAft>
                <a:spcPts val="0"/>
              </a:spcAft>
              <a:buClr>
                <a:schemeClr val="accent5"/>
              </a:buClr>
              <a:buSzPts val="1000"/>
              <a:buChar char="○"/>
              <a:defRPr sz="1000">
                <a:solidFill>
                  <a:schemeClr val="accent5"/>
                </a:solidFill>
              </a:defRPr>
            </a:lvl8pPr>
            <a:lvl9pPr indent="-292100" lvl="8" marL="4114800" rtl="0">
              <a:spcBef>
                <a:spcPts val="1600"/>
              </a:spcBef>
              <a:spcAft>
                <a:spcPts val="1600"/>
              </a:spcAft>
              <a:buClr>
                <a:schemeClr val="accent5"/>
              </a:buClr>
              <a:buSzPts val="1000"/>
              <a:buChar char="■"/>
              <a:defRPr sz="1000">
                <a:solidFill>
                  <a:schemeClr val="accent5"/>
                </a:solidFill>
              </a:defRPr>
            </a:lvl9pPr>
          </a:lstStyle>
          <a:p/>
        </p:txBody>
      </p:sp>
      <p:sp>
        <p:nvSpPr>
          <p:cNvPr id="51" name="Google Shape;51;p10"/>
          <p:cNvSpPr txBox="1"/>
          <p:nvPr>
            <p:ph type="title"/>
          </p:nvPr>
        </p:nvSpPr>
        <p:spPr>
          <a:xfrm>
            <a:off x="763200" y="2372400"/>
            <a:ext cx="3808800" cy="1040400"/>
          </a:xfrm>
          <a:prstGeom prst="rect">
            <a:avLst/>
          </a:prstGeom>
        </p:spPr>
        <p:txBody>
          <a:bodyPr anchorCtr="0" anchor="t" bIns="0" lIns="91425" spcFirstLastPara="1" rIns="91425" wrap="square" tIns="0">
            <a:noAutofit/>
          </a:bodyPr>
          <a:lstStyle>
            <a:lvl1pPr lvl="0" rtl="0">
              <a:lnSpc>
                <a:spcPct val="115000"/>
              </a:lnSpc>
              <a:spcBef>
                <a:spcPts val="0"/>
              </a:spcBef>
              <a:spcAft>
                <a:spcPts val="0"/>
              </a:spcAft>
              <a:buClr>
                <a:srgbClr val="FFFFFF"/>
              </a:buClr>
              <a:buSzPts val="3500"/>
              <a:buNone/>
              <a:defRPr sz="3500">
                <a:solidFill>
                  <a:srgbClr val="FFFFFF"/>
                </a:solidFill>
              </a:defRPr>
            </a:lvl1pPr>
            <a:lvl2pPr lvl="1" rtl="0">
              <a:lnSpc>
                <a:spcPct val="115000"/>
              </a:lnSpc>
              <a:spcBef>
                <a:spcPts val="0"/>
              </a:spcBef>
              <a:spcAft>
                <a:spcPts val="0"/>
              </a:spcAft>
              <a:buClr>
                <a:srgbClr val="FFFFFF"/>
              </a:buClr>
              <a:buSzPts val="3500"/>
              <a:buNone/>
              <a:defRPr sz="3500">
                <a:solidFill>
                  <a:srgbClr val="FFFFFF"/>
                </a:solidFill>
              </a:defRPr>
            </a:lvl2pPr>
            <a:lvl3pPr lvl="2" rtl="0">
              <a:lnSpc>
                <a:spcPct val="115000"/>
              </a:lnSpc>
              <a:spcBef>
                <a:spcPts val="0"/>
              </a:spcBef>
              <a:spcAft>
                <a:spcPts val="0"/>
              </a:spcAft>
              <a:buClr>
                <a:srgbClr val="FFFFFF"/>
              </a:buClr>
              <a:buSzPts val="3500"/>
              <a:buNone/>
              <a:defRPr sz="3500">
                <a:solidFill>
                  <a:srgbClr val="FFFFFF"/>
                </a:solidFill>
              </a:defRPr>
            </a:lvl3pPr>
            <a:lvl4pPr lvl="3" rtl="0">
              <a:lnSpc>
                <a:spcPct val="115000"/>
              </a:lnSpc>
              <a:spcBef>
                <a:spcPts val="0"/>
              </a:spcBef>
              <a:spcAft>
                <a:spcPts val="0"/>
              </a:spcAft>
              <a:buClr>
                <a:srgbClr val="FFFFFF"/>
              </a:buClr>
              <a:buSzPts val="3500"/>
              <a:buNone/>
              <a:defRPr sz="3500">
                <a:solidFill>
                  <a:srgbClr val="FFFFFF"/>
                </a:solidFill>
              </a:defRPr>
            </a:lvl4pPr>
            <a:lvl5pPr lvl="4" rtl="0">
              <a:lnSpc>
                <a:spcPct val="115000"/>
              </a:lnSpc>
              <a:spcBef>
                <a:spcPts val="0"/>
              </a:spcBef>
              <a:spcAft>
                <a:spcPts val="0"/>
              </a:spcAft>
              <a:buClr>
                <a:srgbClr val="FFFFFF"/>
              </a:buClr>
              <a:buSzPts val="3500"/>
              <a:buNone/>
              <a:defRPr sz="3500">
                <a:solidFill>
                  <a:srgbClr val="FFFFFF"/>
                </a:solidFill>
              </a:defRPr>
            </a:lvl5pPr>
            <a:lvl6pPr lvl="5" rtl="0">
              <a:lnSpc>
                <a:spcPct val="115000"/>
              </a:lnSpc>
              <a:spcBef>
                <a:spcPts val="0"/>
              </a:spcBef>
              <a:spcAft>
                <a:spcPts val="0"/>
              </a:spcAft>
              <a:buClr>
                <a:srgbClr val="FFFFFF"/>
              </a:buClr>
              <a:buSzPts val="3500"/>
              <a:buNone/>
              <a:defRPr sz="3500">
                <a:solidFill>
                  <a:srgbClr val="FFFFFF"/>
                </a:solidFill>
              </a:defRPr>
            </a:lvl6pPr>
            <a:lvl7pPr lvl="6" rtl="0">
              <a:lnSpc>
                <a:spcPct val="115000"/>
              </a:lnSpc>
              <a:spcBef>
                <a:spcPts val="0"/>
              </a:spcBef>
              <a:spcAft>
                <a:spcPts val="0"/>
              </a:spcAft>
              <a:buClr>
                <a:srgbClr val="FFFFFF"/>
              </a:buClr>
              <a:buSzPts val="3500"/>
              <a:buNone/>
              <a:defRPr sz="3500">
                <a:solidFill>
                  <a:srgbClr val="FFFFFF"/>
                </a:solidFill>
              </a:defRPr>
            </a:lvl7pPr>
            <a:lvl8pPr lvl="7" rtl="0">
              <a:lnSpc>
                <a:spcPct val="115000"/>
              </a:lnSpc>
              <a:spcBef>
                <a:spcPts val="0"/>
              </a:spcBef>
              <a:spcAft>
                <a:spcPts val="0"/>
              </a:spcAft>
              <a:buClr>
                <a:srgbClr val="FFFFFF"/>
              </a:buClr>
              <a:buSzPts val="3500"/>
              <a:buNone/>
              <a:defRPr sz="3500">
                <a:solidFill>
                  <a:srgbClr val="FFFFFF"/>
                </a:solidFill>
              </a:defRPr>
            </a:lvl8pPr>
            <a:lvl9pPr lvl="8" rtl="0">
              <a:lnSpc>
                <a:spcPct val="115000"/>
              </a:lnSpc>
              <a:spcBef>
                <a:spcPts val="0"/>
              </a:spcBef>
              <a:spcAft>
                <a:spcPts val="0"/>
              </a:spcAft>
              <a:buClr>
                <a:srgbClr val="FFFFFF"/>
              </a:buClr>
              <a:buSzPts val="3500"/>
              <a:buNone/>
              <a:defRPr sz="3500">
                <a:solidFill>
                  <a:srgbClr val="FFFFFF"/>
                </a:solidFill>
              </a:defRPr>
            </a:lvl9pPr>
          </a:lstStyle>
          <a:p/>
        </p:txBody>
      </p:sp>
      <p:sp>
        <p:nvSpPr>
          <p:cNvPr id="52" name="Google Shape;52;p10"/>
          <p:cNvSpPr txBox="1"/>
          <p:nvPr>
            <p:ph idx="2" type="body"/>
          </p:nvPr>
        </p:nvSpPr>
        <p:spPr>
          <a:xfrm>
            <a:off x="763200" y="3412800"/>
            <a:ext cx="3808800" cy="918000"/>
          </a:xfrm>
          <a:prstGeom prst="rect">
            <a:avLst/>
          </a:prstGeom>
        </p:spPr>
        <p:txBody>
          <a:bodyPr anchorCtr="0" anchor="t" bIns="91425" lIns="91425" spcFirstLastPara="1" rIns="91425" wrap="square" tIns="306000">
            <a:noAutofit/>
          </a:bodyPr>
          <a:lstStyle>
            <a:lvl1pPr indent="-295275" lvl="0" marL="457200" rtl="0">
              <a:spcBef>
                <a:spcPts val="0"/>
              </a:spcBef>
              <a:spcAft>
                <a:spcPts val="0"/>
              </a:spcAft>
              <a:buClr>
                <a:schemeClr val="accent5"/>
              </a:buClr>
              <a:buSzPts val="1050"/>
              <a:buChar char="●"/>
              <a:defRPr sz="1050">
                <a:solidFill>
                  <a:schemeClr val="accent5"/>
                </a:solidFill>
              </a:defRPr>
            </a:lvl1pPr>
            <a:lvl2pPr indent="-295275" lvl="1" marL="914400" rtl="0">
              <a:spcBef>
                <a:spcPts val="1600"/>
              </a:spcBef>
              <a:spcAft>
                <a:spcPts val="0"/>
              </a:spcAft>
              <a:buClr>
                <a:schemeClr val="accent5"/>
              </a:buClr>
              <a:buSzPts val="1050"/>
              <a:buChar char="○"/>
              <a:defRPr sz="1050">
                <a:solidFill>
                  <a:schemeClr val="accent5"/>
                </a:solidFill>
              </a:defRPr>
            </a:lvl2pPr>
            <a:lvl3pPr indent="-295275" lvl="2" marL="1371600" rtl="0">
              <a:spcBef>
                <a:spcPts val="1600"/>
              </a:spcBef>
              <a:spcAft>
                <a:spcPts val="0"/>
              </a:spcAft>
              <a:buClr>
                <a:schemeClr val="accent5"/>
              </a:buClr>
              <a:buSzPts val="1050"/>
              <a:buChar char="■"/>
              <a:defRPr sz="1050">
                <a:solidFill>
                  <a:schemeClr val="accent5"/>
                </a:solidFill>
              </a:defRPr>
            </a:lvl3pPr>
            <a:lvl4pPr indent="-295275" lvl="3" marL="1828800" rtl="0">
              <a:spcBef>
                <a:spcPts val="1600"/>
              </a:spcBef>
              <a:spcAft>
                <a:spcPts val="0"/>
              </a:spcAft>
              <a:buClr>
                <a:schemeClr val="accent5"/>
              </a:buClr>
              <a:buSzPts val="1050"/>
              <a:buChar char="●"/>
              <a:defRPr sz="1050">
                <a:solidFill>
                  <a:schemeClr val="accent5"/>
                </a:solidFill>
              </a:defRPr>
            </a:lvl4pPr>
            <a:lvl5pPr indent="-295275" lvl="4" marL="2286000" rtl="0">
              <a:spcBef>
                <a:spcPts val="1600"/>
              </a:spcBef>
              <a:spcAft>
                <a:spcPts val="0"/>
              </a:spcAft>
              <a:buClr>
                <a:schemeClr val="accent5"/>
              </a:buClr>
              <a:buSzPts val="1050"/>
              <a:buChar char="○"/>
              <a:defRPr sz="1050">
                <a:solidFill>
                  <a:schemeClr val="accent5"/>
                </a:solidFill>
              </a:defRPr>
            </a:lvl5pPr>
            <a:lvl6pPr indent="-295275" lvl="5" marL="2743200" rtl="0">
              <a:spcBef>
                <a:spcPts val="1600"/>
              </a:spcBef>
              <a:spcAft>
                <a:spcPts val="0"/>
              </a:spcAft>
              <a:buClr>
                <a:schemeClr val="accent5"/>
              </a:buClr>
              <a:buSzPts val="1050"/>
              <a:buChar char="■"/>
              <a:defRPr sz="1050">
                <a:solidFill>
                  <a:schemeClr val="accent5"/>
                </a:solidFill>
              </a:defRPr>
            </a:lvl6pPr>
            <a:lvl7pPr indent="-295275" lvl="6" marL="3200400" rtl="0">
              <a:spcBef>
                <a:spcPts val="1600"/>
              </a:spcBef>
              <a:spcAft>
                <a:spcPts val="0"/>
              </a:spcAft>
              <a:buClr>
                <a:schemeClr val="accent5"/>
              </a:buClr>
              <a:buSzPts val="1050"/>
              <a:buChar char="●"/>
              <a:defRPr sz="1050">
                <a:solidFill>
                  <a:schemeClr val="accent5"/>
                </a:solidFill>
              </a:defRPr>
            </a:lvl7pPr>
            <a:lvl8pPr indent="-295275" lvl="7" marL="3657600" rtl="0">
              <a:spcBef>
                <a:spcPts val="1600"/>
              </a:spcBef>
              <a:spcAft>
                <a:spcPts val="0"/>
              </a:spcAft>
              <a:buClr>
                <a:schemeClr val="accent5"/>
              </a:buClr>
              <a:buSzPts val="1050"/>
              <a:buChar char="○"/>
              <a:defRPr sz="1050">
                <a:solidFill>
                  <a:schemeClr val="accent5"/>
                </a:solidFill>
              </a:defRPr>
            </a:lvl8pPr>
            <a:lvl9pPr indent="-295275" lvl="8" marL="4114800" rtl="0">
              <a:spcBef>
                <a:spcPts val="1600"/>
              </a:spcBef>
              <a:spcAft>
                <a:spcPts val="1600"/>
              </a:spcAft>
              <a:buClr>
                <a:schemeClr val="accent5"/>
              </a:buClr>
              <a:buSzPts val="1050"/>
              <a:buChar char="■"/>
              <a:defRPr sz="1050">
                <a:solidFill>
                  <a:schemeClr val="accent5"/>
                </a:solidFill>
              </a:defRPr>
            </a:lvl9pPr>
          </a:lstStyle>
          <a:p/>
        </p:txBody>
      </p:sp>
      <p:sp>
        <p:nvSpPr>
          <p:cNvPr id="53" name="Google Shape;53;p10"/>
          <p:cNvSpPr txBox="1"/>
          <p:nvPr/>
        </p:nvSpPr>
        <p:spPr>
          <a:xfrm>
            <a:off x="762000" y="277339"/>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GB" sz="3900">
                <a:solidFill>
                  <a:srgbClr val="0DFFAD"/>
                </a:solidFill>
              </a:rPr>
              <a:t>—</a:t>
            </a:r>
            <a:br>
              <a:rPr lang="en-GB" sz="4600">
                <a:solidFill>
                  <a:srgbClr val="666666"/>
                </a:solidFill>
                <a:latin typeface="Roboto"/>
                <a:ea typeface="Roboto"/>
                <a:cs typeface="Roboto"/>
                <a:sym typeface="Roboto"/>
              </a:rPr>
            </a:br>
            <a:endParaRPr sz="1000">
              <a:solidFill>
                <a:srgbClr val="B2C4C7"/>
              </a:solidFill>
            </a:endParaRPr>
          </a:p>
        </p:txBody>
      </p:sp>
      <p:pic>
        <p:nvPicPr>
          <p:cNvPr id="54" name="Google Shape;54;p10"/>
          <p:cNvPicPr preferRelativeResize="0"/>
          <p:nvPr/>
        </p:nvPicPr>
        <p:blipFill>
          <a:blip r:embed="rId2">
            <a:alphaModFix/>
          </a:blip>
          <a:stretch>
            <a:fillRect/>
          </a:stretch>
        </p:blipFill>
        <p:spPr>
          <a:xfrm>
            <a:off x="7550991" y="296587"/>
            <a:ext cx="1216799" cy="364515"/>
          </a:xfrm>
          <a:prstGeom prst="rect">
            <a:avLst/>
          </a:prstGeom>
          <a:noFill/>
          <a:ln>
            <a:noFill/>
          </a:ln>
        </p:spPr>
      </p:pic>
      <p:sp>
        <p:nvSpPr>
          <p:cNvPr id="55" name="Google Shape;55;p10"/>
          <p:cNvSpPr txBox="1"/>
          <p:nvPr>
            <p:ph idx="3" type="body"/>
          </p:nvPr>
        </p:nvSpPr>
        <p:spPr>
          <a:xfrm>
            <a:off x="5713800" y="2372400"/>
            <a:ext cx="3054000" cy="1371600"/>
          </a:xfrm>
          <a:prstGeom prst="rect">
            <a:avLst/>
          </a:prstGeom>
        </p:spPr>
        <p:txBody>
          <a:bodyPr anchorCtr="0" anchor="ctr" bIns="0" lIns="91425" spcFirstLastPara="1" rIns="91425" wrap="square" tIns="0">
            <a:noAutofit/>
          </a:bodyPr>
          <a:lstStyle>
            <a:lvl1pPr indent="-914400" lvl="0" marL="457200" rtl="0">
              <a:spcBef>
                <a:spcPts val="0"/>
              </a:spcBef>
              <a:spcAft>
                <a:spcPts val="0"/>
              </a:spcAft>
              <a:buClr>
                <a:srgbClr val="FFFFFF"/>
              </a:buClr>
              <a:buSzPts val="10800"/>
              <a:buChar char="●"/>
              <a:defRPr sz="10800">
                <a:solidFill>
                  <a:srgbClr val="FFFFFF"/>
                </a:solidFill>
              </a:defRPr>
            </a:lvl1pPr>
            <a:lvl2pPr indent="-914400" lvl="1" marL="914400" rtl="0">
              <a:spcBef>
                <a:spcPts val="1600"/>
              </a:spcBef>
              <a:spcAft>
                <a:spcPts val="0"/>
              </a:spcAft>
              <a:buClr>
                <a:srgbClr val="FFFFFF"/>
              </a:buClr>
              <a:buSzPts val="10800"/>
              <a:buChar char="○"/>
              <a:defRPr sz="10800">
                <a:solidFill>
                  <a:srgbClr val="FFFFFF"/>
                </a:solidFill>
              </a:defRPr>
            </a:lvl2pPr>
            <a:lvl3pPr indent="-914400" lvl="2" marL="1371600" rtl="0">
              <a:spcBef>
                <a:spcPts val="1600"/>
              </a:spcBef>
              <a:spcAft>
                <a:spcPts val="0"/>
              </a:spcAft>
              <a:buClr>
                <a:srgbClr val="FFFFFF"/>
              </a:buClr>
              <a:buSzPts val="10800"/>
              <a:buChar char="■"/>
              <a:defRPr sz="10800">
                <a:solidFill>
                  <a:srgbClr val="FFFFFF"/>
                </a:solidFill>
              </a:defRPr>
            </a:lvl3pPr>
            <a:lvl4pPr indent="-914400" lvl="3" marL="1828800" rtl="0">
              <a:spcBef>
                <a:spcPts val="1600"/>
              </a:spcBef>
              <a:spcAft>
                <a:spcPts val="0"/>
              </a:spcAft>
              <a:buClr>
                <a:srgbClr val="FFFFFF"/>
              </a:buClr>
              <a:buSzPts val="10800"/>
              <a:buChar char="●"/>
              <a:defRPr sz="10800">
                <a:solidFill>
                  <a:srgbClr val="FFFFFF"/>
                </a:solidFill>
              </a:defRPr>
            </a:lvl4pPr>
            <a:lvl5pPr indent="-914400" lvl="4" marL="2286000" rtl="0">
              <a:spcBef>
                <a:spcPts val="1600"/>
              </a:spcBef>
              <a:spcAft>
                <a:spcPts val="0"/>
              </a:spcAft>
              <a:buClr>
                <a:srgbClr val="FFFFFF"/>
              </a:buClr>
              <a:buSzPts val="10800"/>
              <a:buChar char="○"/>
              <a:defRPr sz="10800">
                <a:solidFill>
                  <a:srgbClr val="FFFFFF"/>
                </a:solidFill>
              </a:defRPr>
            </a:lvl5pPr>
            <a:lvl6pPr indent="-914400" lvl="5" marL="2743200" rtl="0">
              <a:spcBef>
                <a:spcPts val="1600"/>
              </a:spcBef>
              <a:spcAft>
                <a:spcPts val="0"/>
              </a:spcAft>
              <a:buClr>
                <a:srgbClr val="FFFFFF"/>
              </a:buClr>
              <a:buSzPts val="10800"/>
              <a:buChar char="■"/>
              <a:defRPr sz="10800">
                <a:solidFill>
                  <a:srgbClr val="FFFFFF"/>
                </a:solidFill>
              </a:defRPr>
            </a:lvl6pPr>
            <a:lvl7pPr indent="-914400" lvl="6" marL="3200400" rtl="0">
              <a:spcBef>
                <a:spcPts val="1600"/>
              </a:spcBef>
              <a:spcAft>
                <a:spcPts val="0"/>
              </a:spcAft>
              <a:buClr>
                <a:srgbClr val="FFFFFF"/>
              </a:buClr>
              <a:buSzPts val="10800"/>
              <a:buChar char="●"/>
              <a:defRPr sz="10800">
                <a:solidFill>
                  <a:srgbClr val="FFFFFF"/>
                </a:solidFill>
              </a:defRPr>
            </a:lvl7pPr>
            <a:lvl8pPr indent="-914400" lvl="7" marL="3657600" rtl="0">
              <a:spcBef>
                <a:spcPts val="1600"/>
              </a:spcBef>
              <a:spcAft>
                <a:spcPts val="0"/>
              </a:spcAft>
              <a:buClr>
                <a:srgbClr val="FFFFFF"/>
              </a:buClr>
              <a:buSzPts val="10800"/>
              <a:buChar char="○"/>
              <a:defRPr sz="10800">
                <a:solidFill>
                  <a:srgbClr val="FFFFFF"/>
                </a:solidFill>
              </a:defRPr>
            </a:lvl8pPr>
            <a:lvl9pPr indent="-914400" lvl="8" marL="4114800" rtl="0">
              <a:spcBef>
                <a:spcPts val="1600"/>
              </a:spcBef>
              <a:spcAft>
                <a:spcPts val="1600"/>
              </a:spcAft>
              <a:buClr>
                <a:srgbClr val="FFFFFF"/>
              </a:buClr>
              <a:buSzPts val="10800"/>
              <a:buChar char="■"/>
              <a:defRPr sz="10800">
                <a:solidFill>
                  <a:srgbClr val="FFFFFF"/>
                </a:solidFill>
              </a:defRPr>
            </a:lvl9pPr>
          </a:lstStyle>
          <a:p/>
        </p:txBody>
      </p:sp>
      <p:sp>
        <p:nvSpPr>
          <p:cNvPr id="56" name="Google Shape;56;p10"/>
          <p:cNvSpPr txBox="1"/>
          <p:nvPr>
            <p:ph idx="4" type="body"/>
          </p:nvPr>
        </p:nvSpPr>
        <p:spPr>
          <a:xfrm>
            <a:off x="5713800" y="3412800"/>
            <a:ext cx="3054000" cy="918000"/>
          </a:xfrm>
          <a:prstGeom prst="rect">
            <a:avLst/>
          </a:prstGeom>
        </p:spPr>
        <p:txBody>
          <a:bodyPr anchorCtr="0" anchor="t" bIns="91425" lIns="91425" spcFirstLastPara="1" rIns="91425" wrap="square" tIns="306000">
            <a:noAutofit/>
          </a:bodyPr>
          <a:lstStyle>
            <a:lvl1pPr indent="-295275" lvl="0" marL="457200" rtl="0">
              <a:spcBef>
                <a:spcPts val="0"/>
              </a:spcBef>
              <a:spcAft>
                <a:spcPts val="0"/>
              </a:spcAft>
              <a:buClr>
                <a:schemeClr val="accent5"/>
              </a:buClr>
              <a:buSzPts val="1050"/>
              <a:buChar char="●"/>
              <a:defRPr sz="1050">
                <a:solidFill>
                  <a:schemeClr val="accent5"/>
                </a:solidFill>
              </a:defRPr>
            </a:lvl1pPr>
            <a:lvl2pPr indent="-295275" lvl="1" marL="914400" rtl="0">
              <a:spcBef>
                <a:spcPts val="1600"/>
              </a:spcBef>
              <a:spcAft>
                <a:spcPts val="0"/>
              </a:spcAft>
              <a:buClr>
                <a:schemeClr val="accent5"/>
              </a:buClr>
              <a:buSzPts val="1050"/>
              <a:buChar char="○"/>
              <a:defRPr sz="1050">
                <a:solidFill>
                  <a:schemeClr val="accent5"/>
                </a:solidFill>
              </a:defRPr>
            </a:lvl2pPr>
            <a:lvl3pPr indent="-295275" lvl="2" marL="1371600" rtl="0">
              <a:spcBef>
                <a:spcPts val="1600"/>
              </a:spcBef>
              <a:spcAft>
                <a:spcPts val="0"/>
              </a:spcAft>
              <a:buClr>
                <a:schemeClr val="accent5"/>
              </a:buClr>
              <a:buSzPts val="1050"/>
              <a:buChar char="■"/>
              <a:defRPr sz="1050">
                <a:solidFill>
                  <a:schemeClr val="accent5"/>
                </a:solidFill>
              </a:defRPr>
            </a:lvl3pPr>
            <a:lvl4pPr indent="-295275" lvl="3" marL="1828800" rtl="0">
              <a:spcBef>
                <a:spcPts val="1600"/>
              </a:spcBef>
              <a:spcAft>
                <a:spcPts val="0"/>
              </a:spcAft>
              <a:buClr>
                <a:schemeClr val="accent5"/>
              </a:buClr>
              <a:buSzPts val="1050"/>
              <a:buChar char="●"/>
              <a:defRPr sz="1050">
                <a:solidFill>
                  <a:schemeClr val="accent5"/>
                </a:solidFill>
              </a:defRPr>
            </a:lvl4pPr>
            <a:lvl5pPr indent="-295275" lvl="4" marL="2286000" rtl="0">
              <a:spcBef>
                <a:spcPts val="1600"/>
              </a:spcBef>
              <a:spcAft>
                <a:spcPts val="0"/>
              </a:spcAft>
              <a:buClr>
                <a:schemeClr val="accent5"/>
              </a:buClr>
              <a:buSzPts val="1050"/>
              <a:buChar char="○"/>
              <a:defRPr sz="1050">
                <a:solidFill>
                  <a:schemeClr val="accent5"/>
                </a:solidFill>
              </a:defRPr>
            </a:lvl5pPr>
            <a:lvl6pPr indent="-295275" lvl="5" marL="2743200" rtl="0">
              <a:spcBef>
                <a:spcPts val="1600"/>
              </a:spcBef>
              <a:spcAft>
                <a:spcPts val="0"/>
              </a:spcAft>
              <a:buClr>
                <a:schemeClr val="accent5"/>
              </a:buClr>
              <a:buSzPts val="1050"/>
              <a:buChar char="■"/>
              <a:defRPr sz="1050">
                <a:solidFill>
                  <a:schemeClr val="accent5"/>
                </a:solidFill>
              </a:defRPr>
            </a:lvl6pPr>
            <a:lvl7pPr indent="-295275" lvl="6" marL="3200400" rtl="0">
              <a:spcBef>
                <a:spcPts val="1600"/>
              </a:spcBef>
              <a:spcAft>
                <a:spcPts val="0"/>
              </a:spcAft>
              <a:buClr>
                <a:schemeClr val="accent5"/>
              </a:buClr>
              <a:buSzPts val="1050"/>
              <a:buChar char="●"/>
              <a:defRPr sz="1050">
                <a:solidFill>
                  <a:schemeClr val="accent5"/>
                </a:solidFill>
              </a:defRPr>
            </a:lvl7pPr>
            <a:lvl8pPr indent="-295275" lvl="7" marL="3657600" rtl="0">
              <a:spcBef>
                <a:spcPts val="1600"/>
              </a:spcBef>
              <a:spcAft>
                <a:spcPts val="0"/>
              </a:spcAft>
              <a:buClr>
                <a:schemeClr val="accent5"/>
              </a:buClr>
              <a:buSzPts val="1050"/>
              <a:buChar char="○"/>
              <a:defRPr sz="1050">
                <a:solidFill>
                  <a:schemeClr val="accent5"/>
                </a:solidFill>
              </a:defRPr>
            </a:lvl8pPr>
            <a:lvl9pPr indent="-295275" lvl="8" marL="4114800" rtl="0">
              <a:spcBef>
                <a:spcPts val="1600"/>
              </a:spcBef>
              <a:spcAft>
                <a:spcPts val="1600"/>
              </a:spcAft>
              <a:buClr>
                <a:schemeClr val="accent5"/>
              </a:buClr>
              <a:buSzPts val="1050"/>
              <a:buChar char="■"/>
              <a:defRPr sz="1050">
                <a:solidFill>
                  <a:schemeClr val="accent5"/>
                </a:solidFill>
              </a:defRPr>
            </a:lvl9pPr>
          </a:lstStyle>
          <a:p/>
        </p:txBody>
      </p:sp>
      <p:sp>
        <p:nvSpPr>
          <p:cNvPr id="57" name="Google Shape;57;p10"/>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chemeClr val="lt1"/>
                </a:solidFill>
                <a:latin typeface="Open Sans"/>
                <a:ea typeface="Open Sans"/>
                <a:cs typeface="Open Sans"/>
                <a:sym typeface="Open Sans"/>
              </a:rPr>
              <a:t>© 2023 Turnitin LLC. All rights reserved.</a:t>
            </a:r>
            <a:endParaRPr sz="600">
              <a:solidFill>
                <a:schemeClr val="lt1"/>
              </a:solidFill>
              <a:latin typeface="Open Sans"/>
              <a:ea typeface="Open Sans"/>
              <a:cs typeface="Open Sans"/>
              <a:sym typeface="Open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2.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1pPr>
            <a:lvl2pPr lvl="1"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2pPr>
            <a:lvl3pPr lvl="2"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3pPr>
            <a:lvl4pPr lvl="3"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4pPr>
            <a:lvl5pPr lvl="4"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5pPr>
            <a:lvl6pPr lvl="5"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6pPr>
            <a:lvl7pPr lvl="6"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7pPr>
            <a:lvl8pPr lvl="7"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8pPr>
            <a:lvl9pPr lvl="8"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1pPr>
            <a:lvl2pPr indent="-304800" lvl="1" marL="9144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2pPr>
            <a:lvl3pPr indent="-304800" lvl="2" marL="13716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3pPr>
            <a:lvl4pPr indent="-304800" lvl="3" marL="18288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4pPr>
            <a:lvl5pPr indent="-304800" lvl="4" marL="22860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5pPr>
            <a:lvl6pPr indent="-304800" lvl="5" marL="27432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6pPr>
            <a:lvl7pPr indent="-304800" lvl="6" marL="32004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7pPr>
            <a:lvl8pPr indent="-304800" lvl="7" marL="36576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8pPr>
            <a:lvl9pPr indent="-304800" lvl="8" marL="4114800" rtl="0">
              <a:lnSpc>
                <a:spcPct val="115000"/>
              </a:lnSpc>
              <a:spcBef>
                <a:spcPts val="1600"/>
              </a:spcBef>
              <a:spcAft>
                <a:spcPts val="1600"/>
              </a:spcAft>
              <a:buClr>
                <a:schemeClr val="dk2"/>
              </a:buClr>
              <a:buSzPts val="1200"/>
              <a:buFont typeface="Open Sans"/>
              <a:buChar char="■"/>
              <a:defRPr sz="1200">
                <a:solidFill>
                  <a:schemeClr val="dk2"/>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5"/>
          <p:cNvSpPr/>
          <p:nvPr/>
        </p:nvSpPr>
        <p:spPr>
          <a:xfrm>
            <a:off x="0" y="2493050"/>
            <a:ext cx="9144000" cy="2650500"/>
          </a:xfrm>
          <a:prstGeom prst="rect">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5"/>
          <p:cNvSpPr txBox="1"/>
          <p:nvPr/>
        </p:nvSpPr>
        <p:spPr>
          <a:xfrm>
            <a:off x="724000" y="1456376"/>
            <a:ext cx="7611000" cy="1016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GB" sz="2900">
                <a:solidFill>
                  <a:srgbClr val="003C46"/>
                </a:solidFill>
                <a:latin typeface="Lexend Deca"/>
                <a:ea typeface="Lexend Deca"/>
                <a:cs typeface="Lexend Deca"/>
                <a:sym typeface="Lexend Deca"/>
              </a:rPr>
              <a:t>AI use/misuse activity</a:t>
            </a:r>
            <a:endParaRPr sz="2900">
              <a:solidFill>
                <a:srgbClr val="003C46"/>
              </a:solidFill>
              <a:latin typeface="Lexend Deca"/>
              <a:ea typeface="Lexend Deca"/>
              <a:cs typeface="Lexend Deca"/>
              <a:sym typeface="Lexend Deca"/>
            </a:endParaRPr>
          </a:p>
        </p:txBody>
      </p:sp>
      <p:sp>
        <p:nvSpPr>
          <p:cNvPr id="148" name="Google Shape;148;p25"/>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GB" sz="600">
                <a:solidFill>
                  <a:srgbClr val="666666"/>
                </a:solidFill>
                <a:latin typeface="Open Sans"/>
                <a:ea typeface="Open Sans"/>
                <a:cs typeface="Open Sans"/>
                <a:sym typeface="Open Sans"/>
              </a:rPr>
              <a:t>© 2022 Turnitin LLC. All rights reserved.</a:t>
            </a:r>
            <a:endParaRPr sz="600">
              <a:solidFill>
                <a:srgbClr val="666666"/>
              </a:solidFill>
              <a:latin typeface="Open Sans"/>
              <a:ea typeface="Open Sans"/>
              <a:cs typeface="Open Sans"/>
              <a:sym typeface="Open Sans"/>
            </a:endParaRPr>
          </a:p>
        </p:txBody>
      </p:sp>
      <p:pic>
        <p:nvPicPr>
          <p:cNvPr id="149" name="Google Shape;149;p25"/>
          <p:cNvPicPr preferRelativeResize="0"/>
          <p:nvPr/>
        </p:nvPicPr>
        <p:blipFill>
          <a:blip r:embed="rId3">
            <a:alphaModFix/>
          </a:blip>
          <a:stretch>
            <a:fillRect/>
          </a:stretch>
        </p:blipFill>
        <p:spPr>
          <a:xfrm>
            <a:off x="7136676" y="3537276"/>
            <a:ext cx="1476900" cy="1124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2" name="Shape 202"/>
        <p:cNvGrpSpPr/>
        <p:nvPr/>
      </p:nvGrpSpPr>
      <p:grpSpPr>
        <a:xfrm>
          <a:off x="0" y="0"/>
          <a:ext cx="0" cy="0"/>
          <a:chOff x="0" y="0"/>
          <a:chExt cx="0" cy="0"/>
        </a:xfrm>
      </p:grpSpPr>
      <p:sp>
        <p:nvSpPr>
          <p:cNvPr id="203" name="Google Shape;203;p34"/>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6</a:t>
            </a:r>
            <a:r>
              <a:rPr lang="en-GB"/>
              <a:t>: </a:t>
            </a:r>
            <a:r>
              <a:rPr lang="en-GB"/>
              <a:t>AI use? Misuse? Both?</a:t>
            </a:r>
            <a:endParaRPr/>
          </a:p>
        </p:txBody>
      </p:sp>
      <p:sp>
        <p:nvSpPr>
          <p:cNvPr id="204" name="Google Shape;204;p34"/>
          <p:cNvSpPr txBox="1"/>
          <p:nvPr>
            <p:ph idx="1" type="body"/>
          </p:nvPr>
        </p:nvSpPr>
        <p:spPr>
          <a:xfrm>
            <a:off x="792000" y="1386000"/>
            <a:ext cx="7206000" cy="291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900">
                <a:solidFill>
                  <a:schemeClr val="dk1"/>
                </a:solidFill>
                <a:latin typeface="Open Sans"/>
                <a:ea typeface="Open Sans"/>
                <a:cs typeface="Open Sans"/>
                <a:sym typeface="Open Sans"/>
              </a:rPr>
              <a:t>An AI writing tool was used to provide feedback for the student’s original draft, which was then used to revise the draft before being submitted.</a:t>
            </a:r>
            <a:endParaRPr sz="1900">
              <a:solidFill>
                <a:schemeClr val="dk1"/>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8" name="Shape 208"/>
        <p:cNvGrpSpPr/>
        <p:nvPr/>
      </p:nvGrpSpPr>
      <p:grpSpPr>
        <a:xfrm>
          <a:off x="0" y="0"/>
          <a:ext cx="0" cy="0"/>
          <a:chOff x="0" y="0"/>
          <a:chExt cx="0" cy="0"/>
        </a:xfrm>
      </p:grpSpPr>
      <p:sp>
        <p:nvSpPr>
          <p:cNvPr id="209" name="Google Shape;209;p35"/>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7</a:t>
            </a:r>
            <a:r>
              <a:rPr lang="en-GB"/>
              <a:t>: </a:t>
            </a:r>
            <a:r>
              <a:rPr lang="en-GB"/>
              <a:t>AI use? Misuse? Both?</a:t>
            </a:r>
            <a:endParaRPr/>
          </a:p>
        </p:txBody>
      </p:sp>
      <p:sp>
        <p:nvSpPr>
          <p:cNvPr id="210" name="Google Shape;210;p35"/>
          <p:cNvSpPr txBox="1"/>
          <p:nvPr>
            <p:ph idx="1" type="body"/>
          </p:nvPr>
        </p:nvSpPr>
        <p:spPr>
          <a:xfrm>
            <a:off x="792000" y="1386000"/>
            <a:ext cx="6292800" cy="291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900">
                <a:solidFill>
                  <a:schemeClr val="dk1"/>
                </a:solidFill>
                <a:latin typeface="Open Sans"/>
                <a:ea typeface="Open Sans"/>
                <a:cs typeface="Open Sans"/>
                <a:sym typeface="Open Sans"/>
              </a:rPr>
              <a:t>An AI writing tool was used to generate ideas to help students respond to a writing prompt.</a:t>
            </a:r>
            <a:endParaRPr sz="1900">
              <a:solidFill>
                <a:schemeClr val="dk1"/>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4" name="Shape 214"/>
        <p:cNvGrpSpPr/>
        <p:nvPr/>
      </p:nvGrpSpPr>
      <p:grpSpPr>
        <a:xfrm>
          <a:off x="0" y="0"/>
          <a:ext cx="0" cy="0"/>
          <a:chOff x="0" y="0"/>
          <a:chExt cx="0" cy="0"/>
        </a:xfrm>
      </p:grpSpPr>
      <p:sp>
        <p:nvSpPr>
          <p:cNvPr id="215" name="Google Shape;215;p36"/>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8</a:t>
            </a:r>
            <a:r>
              <a:rPr lang="en-GB"/>
              <a:t>: </a:t>
            </a:r>
            <a:r>
              <a:rPr lang="en-GB"/>
              <a:t>AI use? Misuse? Both?</a:t>
            </a:r>
            <a:endParaRPr/>
          </a:p>
        </p:txBody>
      </p:sp>
      <p:sp>
        <p:nvSpPr>
          <p:cNvPr id="216" name="Google Shape;216;p36"/>
          <p:cNvSpPr txBox="1"/>
          <p:nvPr>
            <p:ph idx="1" type="body"/>
          </p:nvPr>
        </p:nvSpPr>
        <p:spPr>
          <a:xfrm>
            <a:off x="792000" y="1386000"/>
            <a:ext cx="6189900" cy="291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900">
                <a:solidFill>
                  <a:schemeClr val="dk1"/>
                </a:solidFill>
                <a:latin typeface="Open Sans"/>
                <a:ea typeface="Open Sans"/>
                <a:cs typeface="Open Sans"/>
                <a:sym typeface="Open Sans"/>
              </a:rPr>
              <a:t>An AI writing tool was used to refine research topics and help a student decide on a stronger focus.</a:t>
            </a:r>
            <a:endParaRPr sz="1900">
              <a:solidFill>
                <a:schemeClr val="dk1"/>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20" name="Shape 220"/>
        <p:cNvGrpSpPr/>
        <p:nvPr/>
      </p:nvGrpSpPr>
      <p:grpSpPr>
        <a:xfrm>
          <a:off x="0" y="0"/>
          <a:ext cx="0" cy="0"/>
          <a:chOff x="0" y="0"/>
          <a:chExt cx="0" cy="0"/>
        </a:xfrm>
      </p:grpSpPr>
      <p:sp>
        <p:nvSpPr>
          <p:cNvPr id="221" name="Google Shape;221;p37"/>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Closing activity</a:t>
            </a:r>
            <a:endParaRPr/>
          </a:p>
        </p:txBody>
      </p:sp>
      <p:sp>
        <p:nvSpPr>
          <p:cNvPr id="222" name="Google Shape;222;p37"/>
          <p:cNvSpPr txBox="1"/>
          <p:nvPr>
            <p:ph idx="1" type="body"/>
          </p:nvPr>
        </p:nvSpPr>
        <p:spPr>
          <a:xfrm>
            <a:off x="792000" y="1386000"/>
            <a:ext cx="7098300" cy="12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900">
                <a:solidFill>
                  <a:schemeClr val="dk1"/>
                </a:solidFill>
                <a:latin typeface="Open Sans"/>
                <a:ea typeface="Open Sans"/>
                <a:cs typeface="Open Sans"/>
                <a:sym typeface="Open Sans"/>
              </a:rPr>
              <a:t>R</a:t>
            </a:r>
            <a:r>
              <a:rPr lang="en-GB" sz="1900">
                <a:solidFill>
                  <a:schemeClr val="dk1"/>
                </a:solidFill>
                <a:latin typeface="Open Sans"/>
                <a:ea typeface="Open Sans"/>
                <a:cs typeface="Open Sans"/>
                <a:sym typeface="Open Sans"/>
              </a:rPr>
              <a:t>eview the following scenario and explain whether the use of AI writing tools described would be considered use or misuse and why.</a:t>
            </a:r>
            <a:endParaRPr sz="1800">
              <a:solidFill>
                <a:schemeClr val="dk1"/>
              </a:solidFill>
              <a:latin typeface="Arial"/>
              <a:ea typeface="Arial"/>
              <a:cs typeface="Arial"/>
              <a:sym typeface="Arial"/>
            </a:endParaRPr>
          </a:p>
        </p:txBody>
      </p:sp>
      <p:sp>
        <p:nvSpPr>
          <p:cNvPr id="223" name="Google Shape;223;p37"/>
          <p:cNvSpPr/>
          <p:nvPr/>
        </p:nvSpPr>
        <p:spPr>
          <a:xfrm>
            <a:off x="836475" y="2901575"/>
            <a:ext cx="5437800" cy="1407900"/>
          </a:xfrm>
          <a:prstGeom prst="roundRect">
            <a:avLst>
              <a:gd fmla="val 16667" name="adj"/>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latin typeface="Open Sans"/>
              <a:ea typeface="Open Sans"/>
              <a:cs typeface="Open Sans"/>
              <a:sym typeface="Open Sans"/>
            </a:endParaRPr>
          </a:p>
        </p:txBody>
      </p:sp>
      <p:sp>
        <p:nvSpPr>
          <p:cNvPr id="224" name="Google Shape;224;p37"/>
          <p:cNvSpPr txBox="1"/>
          <p:nvPr/>
        </p:nvSpPr>
        <p:spPr>
          <a:xfrm>
            <a:off x="1100475" y="3038375"/>
            <a:ext cx="5009100" cy="98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700">
                <a:latin typeface="Open Sans"/>
                <a:ea typeface="Open Sans"/>
                <a:cs typeface="Open Sans"/>
                <a:sym typeface="Open Sans"/>
              </a:rPr>
              <a:t>An AI writing tool was used to develop an introduction. The student then developed each of the points into a full-length essay.</a:t>
            </a:r>
            <a:endParaRPr>
              <a:latin typeface="Open Sans"/>
              <a:ea typeface="Open Sans"/>
              <a:cs typeface="Open Sans"/>
              <a:sym typeface="Open Sans"/>
            </a:endParaRPr>
          </a:p>
        </p:txBody>
      </p:sp>
      <p:pic>
        <p:nvPicPr>
          <p:cNvPr id="225" name="Google Shape;225;p37"/>
          <p:cNvPicPr preferRelativeResize="0"/>
          <p:nvPr/>
        </p:nvPicPr>
        <p:blipFill>
          <a:blip r:embed="rId3">
            <a:alphaModFix/>
          </a:blip>
          <a:stretch>
            <a:fillRect/>
          </a:stretch>
        </p:blipFill>
        <p:spPr>
          <a:xfrm>
            <a:off x="7252925" y="3152500"/>
            <a:ext cx="1503150" cy="1629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53" name="Shape 153"/>
        <p:cNvGrpSpPr/>
        <p:nvPr/>
      </p:nvGrpSpPr>
      <p:grpSpPr>
        <a:xfrm>
          <a:off x="0" y="0"/>
          <a:ext cx="0" cy="0"/>
          <a:chOff x="0" y="0"/>
          <a:chExt cx="0" cy="0"/>
        </a:xfrm>
      </p:grpSpPr>
      <p:sp>
        <p:nvSpPr>
          <p:cNvPr id="154" name="Google Shape;154;p26"/>
          <p:cNvSpPr txBox="1"/>
          <p:nvPr>
            <p:ph type="title"/>
          </p:nvPr>
        </p:nvSpPr>
        <p:spPr>
          <a:xfrm>
            <a:off x="752400" y="728675"/>
            <a:ext cx="7684500" cy="4014900"/>
          </a:xfrm>
          <a:prstGeom prst="rect">
            <a:avLst/>
          </a:prstGeom>
          <a:ln cap="flat" cmpd="sng" w="19050">
            <a:solidFill>
              <a:schemeClr val="lt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a:t>Introduction for educators</a:t>
            </a:r>
            <a:endParaRPr/>
          </a:p>
          <a:p>
            <a:pPr indent="0" lvl="0" marL="0" rtl="0" algn="l">
              <a:spcBef>
                <a:spcPts val="0"/>
              </a:spcBef>
              <a:spcAft>
                <a:spcPts val="0"/>
              </a:spcAft>
              <a:buNone/>
            </a:pPr>
            <a:r>
              <a:t/>
            </a:r>
            <a:endParaRPr sz="1200">
              <a:latin typeface="Open Sans"/>
              <a:ea typeface="Open Sans"/>
              <a:cs typeface="Open Sans"/>
              <a:sym typeface="Open Sans"/>
            </a:endParaRPr>
          </a:p>
          <a:p>
            <a:pPr indent="0" lvl="0" marL="0" rtl="0" algn="l">
              <a:spcBef>
                <a:spcPts val="0"/>
              </a:spcBef>
              <a:spcAft>
                <a:spcPts val="0"/>
              </a:spcAft>
              <a:buNone/>
            </a:pPr>
            <a:r>
              <a:t/>
            </a:r>
            <a:endParaRPr sz="1200">
              <a:latin typeface="Open Sans"/>
              <a:ea typeface="Open Sans"/>
              <a:cs typeface="Open Sans"/>
              <a:sym typeface="Open Sans"/>
            </a:endParaRPr>
          </a:p>
          <a:p>
            <a:pPr indent="0" lvl="0" marL="0" rtl="0" algn="l">
              <a:spcBef>
                <a:spcPts val="0"/>
              </a:spcBef>
              <a:spcAft>
                <a:spcPts val="0"/>
              </a:spcAft>
              <a:buNone/>
            </a:pPr>
            <a:r>
              <a:rPr lang="en-GB" sz="1600">
                <a:latin typeface="Open Sans"/>
                <a:ea typeface="Open Sans"/>
                <a:cs typeface="Open Sans"/>
                <a:sym typeface="Open Sans"/>
              </a:rPr>
              <a:t>This slide deck provides sample statements and guiding questions to </a:t>
            </a:r>
            <a:r>
              <a:rPr lang="en-GB" sz="1600">
                <a:latin typeface="Open Sans"/>
                <a:ea typeface="Open Sans"/>
                <a:cs typeface="Open Sans"/>
                <a:sym typeface="Open Sans"/>
              </a:rPr>
              <a:t>cent</a:t>
            </a:r>
            <a:r>
              <a:rPr lang="en-GB" sz="1600">
                <a:latin typeface="Open Sans"/>
                <a:ea typeface="Open Sans"/>
                <a:cs typeface="Open Sans"/>
                <a:sym typeface="Open Sans"/>
              </a:rPr>
              <a:t>re </a:t>
            </a:r>
            <a:r>
              <a:rPr lang="en-GB" sz="1600">
                <a:latin typeface="Open Sans"/>
                <a:ea typeface="Open Sans"/>
                <a:cs typeface="Open Sans"/>
                <a:sym typeface="Open Sans"/>
              </a:rPr>
              <a:t>academic integrity and what that looks like on an assignment, classroom</a:t>
            </a:r>
            <a:r>
              <a:rPr lang="en-GB" sz="1600">
                <a:latin typeface="Open Sans"/>
                <a:ea typeface="Open Sans"/>
                <a:cs typeface="Open Sans"/>
                <a:sym typeface="Open Sans"/>
              </a:rPr>
              <a:t> </a:t>
            </a:r>
            <a:r>
              <a:rPr lang="en-GB" sz="1600">
                <a:latin typeface="Open Sans"/>
                <a:ea typeface="Open Sans"/>
                <a:cs typeface="Open Sans"/>
                <a:sym typeface="Open Sans"/>
              </a:rPr>
              <a:t>and policy level through respectful discussion of what constitutes use/misuse/both of AI writing tools.</a:t>
            </a:r>
            <a:r>
              <a:rPr lang="en-GB" sz="1600">
                <a:solidFill>
                  <a:srgbClr val="000000"/>
                </a:solidFill>
                <a:latin typeface="Arial"/>
                <a:ea typeface="Arial"/>
                <a:cs typeface="Arial"/>
                <a:sym typeface="Arial"/>
              </a:rPr>
              <a:t> </a:t>
            </a:r>
            <a:endParaRPr sz="1600">
              <a:solidFill>
                <a:srgbClr val="000000"/>
              </a:solidFill>
              <a:latin typeface="Arial"/>
              <a:ea typeface="Arial"/>
              <a:cs typeface="Arial"/>
              <a:sym typeface="Arial"/>
            </a:endParaRPr>
          </a:p>
          <a:p>
            <a:pPr indent="0" lvl="0" marL="0" rtl="0" algn="l">
              <a:spcBef>
                <a:spcPts val="0"/>
              </a:spcBef>
              <a:spcAft>
                <a:spcPts val="0"/>
              </a:spcAft>
              <a:buNone/>
            </a:pPr>
            <a:r>
              <a:t/>
            </a:r>
            <a:endParaRPr sz="1100">
              <a:solidFill>
                <a:srgbClr val="000000"/>
              </a:solidFill>
              <a:latin typeface="Arial"/>
              <a:ea typeface="Arial"/>
              <a:cs typeface="Arial"/>
              <a:sym typeface="Arial"/>
            </a:endParaRPr>
          </a:p>
          <a:p>
            <a:pPr indent="0" lvl="0" marL="0" rtl="0" algn="l">
              <a:spcBef>
                <a:spcPts val="0"/>
              </a:spcBef>
              <a:spcAft>
                <a:spcPts val="0"/>
              </a:spcAft>
              <a:buNone/>
            </a:pPr>
            <a:r>
              <a:rPr i="1" lang="en-GB" sz="1200">
                <a:latin typeface="Open Sans"/>
                <a:ea typeface="Open Sans"/>
                <a:cs typeface="Open Sans"/>
                <a:sym typeface="Open Sans"/>
              </a:rPr>
              <a:t>We highly encourage educators to allow for those “gray areas” during discussion as many situations that are described can be either/or/both depending on classroom/institution policies or assignment guidelines.</a:t>
            </a:r>
            <a:endParaRPr i="1" sz="1200">
              <a:latin typeface="Open Sans"/>
              <a:ea typeface="Open Sans"/>
              <a:cs typeface="Open Sans"/>
              <a:sym typeface="Open Sans"/>
            </a:endParaRPr>
          </a:p>
          <a:p>
            <a:pPr indent="0" lvl="0" marL="457200" rtl="0" algn="l">
              <a:spcBef>
                <a:spcPts val="0"/>
              </a:spcBef>
              <a:spcAft>
                <a:spcPts val="0"/>
              </a:spcAft>
              <a:buNone/>
            </a:pPr>
            <a:r>
              <a:t/>
            </a:r>
            <a:endParaRPr sz="1200">
              <a:latin typeface="Open Sans SemiBold"/>
              <a:ea typeface="Open Sans SemiBold"/>
              <a:cs typeface="Open Sans SemiBold"/>
              <a:sym typeface="Open Sans SemiBold"/>
            </a:endParaRPr>
          </a:p>
          <a:p>
            <a:pPr indent="0" lvl="0" marL="0" rtl="0" algn="l">
              <a:spcBef>
                <a:spcPts val="0"/>
              </a:spcBef>
              <a:spcAft>
                <a:spcPts val="0"/>
              </a:spcAft>
              <a:buNone/>
            </a:pPr>
            <a:r>
              <a:t/>
            </a:r>
            <a:endParaRPr sz="1200">
              <a:latin typeface="Open Sans"/>
              <a:ea typeface="Open Sans"/>
              <a:cs typeface="Open Sans"/>
              <a:sym typeface="Open Sans"/>
            </a:endParaRPr>
          </a:p>
          <a:p>
            <a:pPr indent="0" lvl="0" marL="0" rtl="0" algn="l">
              <a:spcBef>
                <a:spcPts val="0"/>
              </a:spcBef>
              <a:spcAft>
                <a:spcPts val="0"/>
              </a:spcAft>
              <a:buNone/>
            </a:pPr>
            <a:r>
              <a:t/>
            </a:r>
            <a:endParaRPr/>
          </a:p>
        </p:txBody>
      </p:sp>
      <p:pic>
        <p:nvPicPr>
          <p:cNvPr id="155" name="Google Shape;155;p26"/>
          <p:cNvPicPr preferRelativeResize="0"/>
          <p:nvPr/>
        </p:nvPicPr>
        <p:blipFill>
          <a:blip r:embed="rId3">
            <a:alphaModFix/>
          </a:blip>
          <a:stretch>
            <a:fillRect/>
          </a:stretch>
        </p:blipFill>
        <p:spPr>
          <a:xfrm>
            <a:off x="7277025" y="3529875"/>
            <a:ext cx="1503150" cy="1629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59" name="Shape 159"/>
        <p:cNvGrpSpPr/>
        <p:nvPr/>
      </p:nvGrpSpPr>
      <p:grpSpPr>
        <a:xfrm>
          <a:off x="0" y="0"/>
          <a:ext cx="0" cy="0"/>
          <a:chOff x="0" y="0"/>
          <a:chExt cx="0" cy="0"/>
        </a:xfrm>
      </p:grpSpPr>
      <p:sp>
        <p:nvSpPr>
          <p:cNvPr id="160" name="Google Shape;160;p27"/>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Objective</a:t>
            </a:r>
            <a:endParaRPr/>
          </a:p>
        </p:txBody>
      </p:sp>
      <p:sp>
        <p:nvSpPr>
          <p:cNvPr id="161" name="Google Shape;161;p27"/>
          <p:cNvSpPr txBox="1"/>
          <p:nvPr>
            <p:ph idx="1" type="body"/>
          </p:nvPr>
        </p:nvSpPr>
        <p:spPr>
          <a:xfrm>
            <a:off x="792000" y="1386000"/>
            <a:ext cx="6172800" cy="291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900">
                <a:solidFill>
                  <a:schemeClr val="dk1"/>
                </a:solidFill>
                <a:latin typeface="Open Sans"/>
                <a:ea typeface="Open Sans"/>
                <a:cs typeface="Open Sans"/>
                <a:sym typeface="Open Sans"/>
              </a:rPr>
              <a:t>To determine what constitutes AI writing tools use or misuse by evaluating a new scenario and providing an explanation.</a:t>
            </a:r>
            <a:endParaRPr sz="1900">
              <a:solidFill>
                <a:schemeClr val="dk1"/>
              </a:solidFill>
              <a:latin typeface="Open Sans"/>
              <a:ea typeface="Open Sans"/>
              <a:cs typeface="Open Sans"/>
              <a:sym typeface="Open Sans"/>
            </a:endParaRPr>
          </a:p>
        </p:txBody>
      </p:sp>
      <p:pic>
        <p:nvPicPr>
          <p:cNvPr id="162" name="Google Shape;162;p27"/>
          <p:cNvPicPr preferRelativeResize="0"/>
          <p:nvPr/>
        </p:nvPicPr>
        <p:blipFill>
          <a:blip r:embed="rId3">
            <a:alphaModFix/>
          </a:blip>
          <a:stretch>
            <a:fillRect/>
          </a:stretch>
        </p:blipFill>
        <p:spPr>
          <a:xfrm>
            <a:off x="7657925" y="3455375"/>
            <a:ext cx="1046050" cy="1120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66" name="Shape 166"/>
        <p:cNvGrpSpPr/>
        <p:nvPr/>
      </p:nvGrpSpPr>
      <p:grpSpPr>
        <a:xfrm>
          <a:off x="0" y="0"/>
          <a:ext cx="0" cy="0"/>
          <a:chOff x="0" y="0"/>
          <a:chExt cx="0" cy="0"/>
        </a:xfrm>
      </p:grpSpPr>
      <p:sp>
        <p:nvSpPr>
          <p:cNvPr id="167" name="Google Shape;167;p28"/>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Guiding </a:t>
            </a:r>
            <a:r>
              <a:rPr lang="en-GB"/>
              <a:t>questions</a:t>
            </a:r>
            <a:endParaRPr/>
          </a:p>
        </p:txBody>
      </p:sp>
      <p:sp>
        <p:nvSpPr>
          <p:cNvPr id="168" name="Google Shape;168;p28"/>
          <p:cNvSpPr txBox="1"/>
          <p:nvPr>
            <p:ph idx="1" type="body"/>
          </p:nvPr>
        </p:nvSpPr>
        <p:spPr>
          <a:xfrm>
            <a:off x="792000" y="1386000"/>
            <a:ext cx="7929900" cy="3371700"/>
          </a:xfrm>
          <a:prstGeom prst="rect">
            <a:avLst/>
          </a:prstGeom>
        </p:spPr>
        <p:txBody>
          <a:bodyPr anchorCtr="0" anchor="t" bIns="91425" lIns="91425" spcFirstLastPara="1" rIns="91425" wrap="square" tIns="91425">
            <a:normAutofit/>
          </a:bodyPr>
          <a:lstStyle/>
          <a:p>
            <a:pPr indent="-318452" lvl="0" marL="457200" rtl="0" algn="l">
              <a:lnSpc>
                <a:spcPct val="105000"/>
              </a:lnSpc>
              <a:spcBef>
                <a:spcPts val="0"/>
              </a:spcBef>
              <a:spcAft>
                <a:spcPts val="0"/>
              </a:spcAft>
              <a:buClr>
                <a:schemeClr val="lt2"/>
              </a:buClr>
              <a:buSzPts val="1415"/>
              <a:buFont typeface="Open Sans"/>
              <a:buAutoNum type="arabicPeriod"/>
            </a:pPr>
            <a:r>
              <a:rPr lang="en-GB" sz="1415">
                <a:solidFill>
                  <a:schemeClr val="dk1"/>
                </a:solidFill>
                <a:latin typeface="Open Sans"/>
                <a:ea typeface="Open Sans"/>
                <a:cs typeface="Open Sans"/>
                <a:sym typeface="Open Sans"/>
              </a:rPr>
              <a:t>Is the AI writing tool usage described ethical? Explain your reasoning.</a:t>
            </a:r>
            <a:endParaRPr sz="1415">
              <a:solidFill>
                <a:schemeClr val="dk1"/>
              </a:solidFill>
              <a:latin typeface="Open Sans"/>
              <a:ea typeface="Open Sans"/>
              <a:cs typeface="Open Sans"/>
              <a:sym typeface="Open Sans"/>
            </a:endParaRPr>
          </a:p>
          <a:p>
            <a:pPr indent="-318452" lvl="0" marL="457200" rtl="0" algn="l">
              <a:lnSpc>
                <a:spcPct val="105000"/>
              </a:lnSpc>
              <a:spcBef>
                <a:spcPts val="800"/>
              </a:spcBef>
              <a:spcAft>
                <a:spcPts val="0"/>
              </a:spcAft>
              <a:buClr>
                <a:schemeClr val="lt2"/>
              </a:buClr>
              <a:buSzPts val="1415"/>
              <a:buFont typeface="Open Sans"/>
              <a:buAutoNum type="arabicPeriod"/>
            </a:pPr>
            <a:r>
              <a:rPr lang="en-GB" sz="1415">
                <a:solidFill>
                  <a:schemeClr val="dk1"/>
                </a:solidFill>
                <a:latin typeface="Open Sans"/>
                <a:ea typeface="Open Sans"/>
                <a:cs typeface="Open Sans"/>
                <a:sym typeface="Open Sans"/>
              </a:rPr>
              <a:t>Does the usage fall within the guidelines of your institution’s academic integrity policy?</a:t>
            </a:r>
            <a:r>
              <a:rPr lang="en-GB" sz="1415">
                <a:solidFill>
                  <a:schemeClr val="dk1"/>
                </a:solidFill>
                <a:latin typeface="Open Sans"/>
                <a:ea typeface="Open Sans"/>
                <a:cs typeface="Open Sans"/>
                <a:sym typeface="Open Sans"/>
              </a:rPr>
              <a:t> </a:t>
            </a:r>
            <a:endParaRPr sz="1415">
              <a:solidFill>
                <a:schemeClr val="dk1"/>
              </a:solidFill>
              <a:latin typeface="Open Sans"/>
              <a:ea typeface="Open Sans"/>
              <a:cs typeface="Open Sans"/>
              <a:sym typeface="Open Sans"/>
            </a:endParaRPr>
          </a:p>
          <a:p>
            <a:pPr indent="-318452" lvl="0" marL="457200" rtl="0" algn="l">
              <a:lnSpc>
                <a:spcPct val="105000"/>
              </a:lnSpc>
              <a:spcBef>
                <a:spcPts val="800"/>
              </a:spcBef>
              <a:spcAft>
                <a:spcPts val="0"/>
              </a:spcAft>
              <a:buClr>
                <a:schemeClr val="lt2"/>
              </a:buClr>
              <a:buSzPts val="1415"/>
              <a:buFont typeface="Open Sans"/>
              <a:buAutoNum type="arabicPeriod"/>
            </a:pPr>
            <a:r>
              <a:rPr lang="en-GB" sz="1415">
                <a:solidFill>
                  <a:schemeClr val="dk1"/>
                </a:solidFill>
                <a:latin typeface="Open Sans"/>
                <a:ea typeface="Open Sans"/>
                <a:cs typeface="Open Sans"/>
                <a:sym typeface="Open Sans"/>
              </a:rPr>
              <a:t>Can this usage be considered ethical for one assignment and not another? Explain your reasoning.</a:t>
            </a:r>
            <a:endParaRPr sz="1415">
              <a:solidFill>
                <a:schemeClr val="dk1"/>
              </a:solidFill>
              <a:latin typeface="Open Sans"/>
              <a:ea typeface="Open Sans"/>
              <a:cs typeface="Open Sans"/>
              <a:sym typeface="Open Sans"/>
            </a:endParaRPr>
          </a:p>
          <a:p>
            <a:pPr indent="-318452" lvl="0" marL="457200" rtl="0" algn="l">
              <a:lnSpc>
                <a:spcPct val="105000"/>
              </a:lnSpc>
              <a:spcBef>
                <a:spcPts val="800"/>
              </a:spcBef>
              <a:spcAft>
                <a:spcPts val="0"/>
              </a:spcAft>
              <a:buClr>
                <a:schemeClr val="lt2"/>
              </a:buClr>
              <a:buSzPts val="1415"/>
              <a:buFont typeface="Open Sans"/>
              <a:buAutoNum type="arabicPeriod"/>
            </a:pPr>
            <a:r>
              <a:rPr lang="en-GB" sz="1415">
                <a:solidFill>
                  <a:schemeClr val="dk1"/>
                </a:solidFill>
                <a:latin typeface="Open Sans"/>
                <a:ea typeface="Open Sans"/>
                <a:cs typeface="Open Sans"/>
                <a:sym typeface="Open Sans"/>
              </a:rPr>
              <a:t>What might have to change about this usage that would allow it to be considered ethical?</a:t>
            </a:r>
            <a:endParaRPr sz="1415">
              <a:solidFill>
                <a:schemeClr val="dk1"/>
              </a:solidFill>
              <a:latin typeface="Open Sans"/>
              <a:ea typeface="Open Sans"/>
              <a:cs typeface="Open Sans"/>
              <a:sym typeface="Open Sans"/>
            </a:endParaRPr>
          </a:p>
          <a:p>
            <a:pPr indent="-318452" lvl="0" marL="457200" rtl="0" algn="l">
              <a:lnSpc>
                <a:spcPct val="105000"/>
              </a:lnSpc>
              <a:spcBef>
                <a:spcPts val="800"/>
              </a:spcBef>
              <a:spcAft>
                <a:spcPts val="0"/>
              </a:spcAft>
              <a:buClr>
                <a:schemeClr val="lt2"/>
              </a:buClr>
              <a:buSzPts val="1415"/>
              <a:buFont typeface="Open Sans"/>
              <a:buAutoNum type="arabicPeriod"/>
            </a:pPr>
            <a:r>
              <a:rPr lang="en-GB" sz="1415">
                <a:solidFill>
                  <a:schemeClr val="dk1"/>
                </a:solidFill>
                <a:latin typeface="Open Sans"/>
                <a:ea typeface="Open Sans"/>
                <a:cs typeface="Open Sans"/>
                <a:sym typeface="Open Sans"/>
              </a:rPr>
              <a:t>What actions might the educator take in this situation to support the student?</a:t>
            </a:r>
            <a:endParaRPr sz="1415">
              <a:solidFill>
                <a:schemeClr val="dk1"/>
              </a:solidFill>
              <a:latin typeface="Open Sans"/>
              <a:ea typeface="Open Sans"/>
              <a:cs typeface="Open Sans"/>
              <a:sym typeface="Open Sans"/>
            </a:endParaRPr>
          </a:p>
          <a:p>
            <a:pPr indent="-318452" lvl="0" marL="457200" rtl="0" algn="l">
              <a:lnSpc>
                <a:spcPct val="105000"/>
              </a:lnSpc>
              <a:spcBef>
                <a:spcPts val="800"/>
              </a:spcBef>
              <a:spcAft>
                <a:spcPts val="0"/>
              </a:spcAft>
              <a:buClr>
                <a:schemeClr val="lt2"/>
              </a:buClr>
              <a:buSzPts val="1415"/>
              <a:buFont typeface="Open Sans"/>
              <a:buAutoNum type="arabicPeriod"/>
            </a:pPr>
            <a:r>
              <a:rPr lang="en-GB" sz="1415">
                <a:solidFill>
                  <a:schemeClr val="dk1"/>
                </a:solidFill>
                <a:latin typeface="Open Sans"/>
                <a:ea typeface="Open Sans"/>
                <a:cs typeface="Open Sans"/>
                <a:sym typeface="Open Sans"/>
              </a:rPr>
              <a:t>What actions might the student take in this situation?</a:t>
            </a:r>
            <a:endParaRPr sz="1415">
              <a:solidFill>
                <a:schemeClr val="dk1"/>
              </a:solidFill>
              <a:latin typeface="Open Sans"/>
              <a:ea typeface="Open Sans"/>
              <a:cs typeface="Open Sans"/>
              <a:sym typeface="Open Sans"/>
            </a:endParaRPr>
          </a:p>
          <a:p>
            <a:pPr indent="-318452" lvl="0" marL="457200" rtl="0" algn="l">
              <a:lnSpc>
                <a:spcPct val="105000"/>
              </a:lnSpc>
              <a:spcBef>
                <a:spcPts val="800"/>
              </a:spcBef>
              <a:spcAft>
                <a:spcPts val="800"/>
              </a:spcAft>
              <a:buClr>
                <a:schemeClr val="lt2"/>
              </a:buClr>
              <a:buSzPts val="1415"/>
              <a:buFont typeface="Open Sans"/>
              <a:buAutoNum type="arabicPeriod"/>
            </a:pPr>
            <a:r>
              <a:rPr lang="en-GB" sz="1415">
                <a:solidFill>
                  <a:schemeClr val="dk1"/>
                </a:solidFill>
                <a:latin typeface="Open Sans"/>
                <a:ea typeface="Open Sans"/>
                <a:cs typeface="Open Sans"/>
                <a:sym typeface="Open Sans"/>
              </a:rPr>
              <a:t>Is it likely that this use of an AI writing tool might be allowable in some other circumstance? Explain your reasoning.</a:t>
            </a:r>
            <a:endParaRPr sz="1415">
              <a:solidFill>
                <a:schemeClr val="dk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2" name="Shape 172"/>
        <p:cNvGrpSpPr/>
        <p:nvPr/>
      </p:nvGrpSpPr>
      <p:grpSpPr>
        <a:xfrm>
          <a:off x="0" y="0"/>
          <a:ext cx="0" cy="0"/>
          <a:chOff x="0" y="0"/>
          <a:chExt cx="0" cy="0"/>
        </a:xfrm>
      </p:grpSpPr>
      <p:sp>
        <p:nvSpPr>
          <p:cNvPr id="173" name="Google Shape;173;p29"/>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1: </a:t>
            </a:r>
            <a:r>
              <a:rPr lang="en-GB"/>
              <a:t>AI use? Misuse? Both</a:t>
            </a:r>
            <a:r>
              <a:rPr lang="en-GB"/>
              <a:t>?</a:t>
            </a:r>
            <a:endParaRPr/>
          </a:p>
        </p:txBody>
      </p:sp>
      <p:sp>
        <p:nvSpPr>
          <p:cNvPr id="174" name="Google Shape;174;p29"/>
          <p:cNvSpPr txBox="1"/>
          <p:nvPr>
            <p:ph idx="1" type="body"/>
          </p:nvPr>
        </p:nvSpPr>
        <p:spPr>
          <a:xfrm>
            <a:off x="792000" y="1386000"/>
            <a:ext cx="5962800" cy="291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900">
                <a:solidFill>
                  <a:schemeClr val="dk1"/>
                </a:solidFill>
                <a:latin typeface="Open Sans"/>
                <a:ea typeface="Open Sans"/>
                <a:cs typeface="Open Sans"/>
                <a:sym typeface="Open Sans"/>
              </a:rPr>
              <a:t>An AI writing tool was used to create a response to an assignment and then was copied and submitted as the student’s own work.</a:t>
            </a:r>
            <a:endParaRPr sz="1900">
              <a:solidFill>
                <a:schemeClr val="dk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8" name="Shape 178"/>
        <p:cNvGrpSpPr/>
        <p:nvPr/>
      </p:nvGrpSpPr>
      <p:grpSpPr>
        <a:xfrm>
          <a:off x="0" y="0"/>
          <a:ext cx="0" cy="0"/>
          <a:chOff x="0" y="0"/>
          <a:chExt cx="0" cy="0"/>
        </a:xfrm>
      </p:grpSpPr>
      <p:sp>
        <p:nvSpPr>
          <p:cNvPr id="179" name="Google Shape;179;p30"/>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2: </a:t>
            </a:r>
            <a:r>
              <a:rPr lang="en-GB"/>
              <a:t>AI use? Misuse? Both?</a:t>
            </a:r>
            <a:endParaRPr/>
          </a:p>
        </p:txBody>
      </p:sp>
      <p:sp>
        <p:nvSpPr>
          <p:cNvPr id="180" name="Google Shape;180;p30"/>
          <p:cNvSpPr txBox="1"/>
          <p:nvPr>
            <p:ph idx="1" type="body"/>
          </p:nvPr>
        </p:nvSpPr>
        <p:spPr>
          <a:xfrm>
            <a:off x="792000" y="1386000"/>
            <a:ext cx="5997000" cy="115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900">
                <a:solidFill>
                  <a:schemeClr val="dk1"/>
                </a:solidFill>
                <a:latin typeface="Open Sans"/>
                <a:ea typeface="Open Sans"/>
                <a:cs typeface="Open Sans"/>
                <a:sym typeface="Open Sans"/>
              </a:rPr>
              <a:t>An AI writing tool was used to create an outline to help </a:t>
            </a:r>
            <a:r>
              <a:rPr lang="en-GB" sz="1900">
                <a:solidFill>
                  <a:schemeClr val="dk1"/>
                </a:solidFill>
                <a:latin typeface="Open Sans"/>
                <a:ea typeface="Open Sans"/>
                <a:cs typeface="Open Sans"/>
                <a:sym typeface="Open Sans"/>
              </a:rPr>
              <a:t>organise</a:t>
            </a:r>
            <a:r>
              <a:rPr lang="en-GB" sz="1900">
                <a:solidFill>
                  <a:schemeClr val="dk1"/>
                </a:solidFill>
                <a:latin typeface="Open Sans"/>
                <a:ea typeface="Open Sans"/>
                <a:cs typeface="Open Sans"/>
                <a:sym typeface="Open Sans"/>
              </a:rPr>
              <a:t> ideas for an assignment.</a:t>
            </a:r>
            <a:endParaRPr sz="1900">
              <a:solidFill>
                <a:schemeClr val="dk1"/>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4" name="Shape 184"/>
        <p:cNvGrpSpPr/>
        <p:nvPr/>
      </p:nvGrpSpPr>
      <p:grpSpPr>
        <a:xfrm>
          <a:off x="0" y="0"/>
          <a:ext cx="0" cy="0"/>
          <a:chOff x="0" y="0"/>
          <a:chExt cx="0" cy="0"/>
        </a:xfrm>
      </p:grpSpPr>
      <p:sp>
        <p:nvSpPr>
          <p:cNvPr id="185" name="Google Shape;185;p31"/>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3</a:t>
            </a:r>
            <a:r>
              <a:rPr lang="en-GB"/>
              <a:t>: </a:t>
            </a:r>
            <a:r>
              <a:rPr lang="en-GB"/>
              <a:t>AI use? Misuse? Both?</a:t>
            </a:r>
            <a:endParaRPr/>
          </a:p>
        </p:txBody>
      </p:sp>
      <p:sp>
        <p:nvSpPr>
          <p:cNvPr id="186" name="Google Shape;186;p31"/>
          <p:cNvSpPr txBox="1"/>
          <p:nvPr>
            <p:ph idx="1" type="body"/>
          </p:nvPr>
        </p:nvSpPr>
        <p:spPr>
          <a:xfrm>
            <a:off x="792000" y="1386000"/>
            <a:ext cx="7740000" cy="291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900">
                <a:solidFill>
                  <a:schemeClr val="dk1"/>
                </a:solidFill>
                <a:latin typeface="Open Sans"/>
                <a:ea typeface="Open Sans"/>
                <a:cs typeface="Open Sans"/>
                <a:sym typeface="Open Sans"/>
              </a:rPr>
              <a:t>AI writing tools were used to create a response to the assignment. The student then edited and paraphrased the text before submitting it.</a:t>
            </a:r>
            <a:endParaRPr sz="1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900">
              <a:solidFill>
                <a:schemeClr val="dk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0" name="Shape 190"/>
        <p:cNvGrpSpPr/>
        <p:nvPr/>
      </p:nvGrpSpPr>
      <p:grpSpPr>
        <a:xfrm>
          <a:off x="0" y="0"/>
          <a:ext cx="0" cy="0"/>
          <a:chOff x="0" y="0"/>
          <a:chExt cx="0" cy="0"/>
        </a:xfrm>
      </p:grpSpPr>
      <p:sp>
        <p:nvSpPr>
          <p:cNvPr id="191" name="Google Shape;191;p32"/>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4</a:t>
            </a:r>
            <a:r>
              <a:rPr lang="en-GB"/>
              <a:t>: </a:t>
            </a:r>
            <a:r>
              <a:rPr lang="en-GB"/>
              <a:t>AI use? Misuse? Both?</a:t>
            </a:r>
            <a:endParaRPr/>
          </a:p>
        </p:txBody>
      </p:sp>
      <p:sp>
        <p:nvSpPr>
          <p:cNvPr id="192" name="Google Shape;192;p32"/>
          <p:cNvSpPr txBox="1"/>
          <p:nvPr>
            <p:ph idx="1" type="body"/>
          </p:nvPr>
        </p:nvSpPr>
        <p:spPr>
          <a:xfrm>
            <a:off x="792000" y="1386000"/>
            <a:ext cx="6253200" cy="291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900">
                <a:solidFill>
                  <a:schemeClr val="dk1"/>
                </a:solidFill>
                <a:latin typeface="Open Sans"/>
                <a:ea typeface="Open Sans"/>
                <a:cs typeface="Open Sans"/>
                <a:sym typeface="Open Sans"/>
              </a:rPr>
              <a:t>AI writing tools were used to create multiple responses to an assignment. The student reviewed them, chose the best parts of eac</a:t>
            </a:r>
            <a:r>
              <a:rPr lang="en-GB" sz="1900">
                <a:solidFill>
                  <a:schemeClr val="dk1"/>
                </a:solidFill>
                <a:latin typeface="Open Sans"/>
                <a:ea typeface="Open Sans"/>
                <a:cs typeface="Open Sans"/>
                <a:sym typeface="Open Sans"/>
              </a:rPr>
              <a:t>h </a:t>
            </a:r>
            <a:r>
              <a:rPr lang="en-GB" sz="1900">
                <a:solidFill>
                  <a:schemeClr val="dk1"/>
                </a:solidFill>
                <a:latin typeface="Open Sans"/>
                <a:ea typeface="Open Sans"/>
                <a:cs typeface="Open Sans"/>
                <a:sym typeface="Open Sans"/>
              </a:rPr>
              <a:t>and formed a stronger response to submit.</a:t>
            </a:r>
            <a:endParaRPr sz="1900">
              <a:solidFill>
                <a:schemeClr val="dk1"/>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6" name="Shape 196"/>
        <p:cNvGrpSpPr/>
        <p:nvPr/>
      </p:nvGrpSpPr>
      <p:grpSpPr>
        <a:xfrm>
          <a:off x="0" y="0"/>
          <a:ext cx="0" cy="0"/>
          <a:chOff x="0" y="0"/>
          <a:chExt cx="0" cy="0"/>
        </a:xfrm>
      </p:grpSpPr>
      <p:sp>
        <p:nvSpPr>
          <p:cNvPr id="197" name="Google Shape;197;p33"/>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5: </a:t>
            </a:r>
            <a:r>
              <a:rPr lang="en-GB"/>
              <a:t>AI use? Misuse? Both?</a:t>
            </a:r>
            <a:endParaRPr/>
          </a:p>
        </p:txBody>
      </p:sp>
      <p:sp>
        <p:nvSpPr>
          <p:cNvPr id="198" name="Google Shape;198;p33"/>
          <p:cNvSpPr txBox="1"/>
          <p:nvPr>
            <p:ph idx="1" type="body"/>
          </p:nvPr>
        </p:nvSpPr>
        <p:spPr>
          <a:xfrm>
            <a:off x="792000" y="1386000"/>
            <a:ext cx="6893700" cy="291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900">
                <a:solidFill>
                  <a:schemeClr val="dk1"/>
                </a:solidFill>
                <a:latin typeface="Open Sans"/>
                <a:ea typeface="Open Sans"/>
                <a:cs typeface="Open Sans"/>
                <a:sym typeface="Open Sans"/>
              </a:rPr>
              <a:t>An AI writing tool was used to generate counter-arguments to a specific claim.</a:t>
            </a:r>
            <a:endParaRPr sz="1900">
              <a:solidFill>
                <a:schemeClr val="dk1"/>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urnitin">
  <a:themeElements>
    <a:clrScheme name="Simple Light">
      <a:dk1>
        <a:srgbClr val="003C46"/>
      </a:dk1>
      <a:lt1>
        <a:srgbClr val="FFFFFF"/>
      </a:lt1>
      <a:dk2>
        <a:srgbClr val="575757"/>
      </a:dk2>
      <a:lt2>
        <a:srgbClr val="0096FF"/>
      </a:lt2>
      <a:accent1>
        <a:srgbClr val="EFF4F3"/>
      </a:accent1>
      <a:accent2>
        <a:srgbClr val="C8C8C8"/>
      </a:accent2>
      <a:accent3>
        <a:srgbClr val="FFF099"/>
      </a:accent3>
      <a:accent4>
        <a:srgbClr val="FFE500"/>
      </a:accent4>
      <a:accent5>
        <a:srgbClr val="B2C4C7"/>
      </a:accent5>
      <a:accent6>
        <a:srgbClr val="7F9DA2"/>
      </a:accent6>
      <a:hlink>
        <a:srgbClr val="0096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