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y="5143500" cx="9144000"/>
  <p:notesSz cx="6858000" cy="9144000"/>
  <p:embeddedFontLst>
    <p:embeddedFont>
      <p:font typeface="Roboto"/>
      <p:regular r:id="rId23"/>
      <p:bold r:id="rId24"/>
      <p:italic r:id="rId25"/>
      <p:boldItalic r:id="rId26"/>
    </p:embeddedFont>
    <p:embeddedFont>
      <p:font typeface="Open Sans SemiBold"/>
      <p:regular r:id="rId27"/>
      <p:bold r:id="rId28"/>
      <p:italic r:id="rId29"/>
      <p:boldItalic r:id="rId30"/>
    </p:embeddedFont>
    <p:embeddedFont>
      <p:font typeface="Lexend Deca"/>
      <p:regular r:id="rId31"/>
      <p:bold r:id="rId32"/>
    </p:embeddedFont>
    <p:embeddedFont>
      <p:font typeface="Open Sans"/>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4" name="Karen Smith"/>
  <p:cmAuthor clrIdx="1" id="1" initials="" lastIdx="2" name="Wendy Bell"/>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2.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OpenSansSemiBold-bold.fntdata"/><Relationship Id="rId27" Type="http://schemas.openxmlformats.org/officeDocument/2006/relationships/font" Target="fonts/OpenSansSemiBold-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OpenSansSemiBold-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LexendDeca-regular.fntdata"/><Relationship Id="rId30" Type="http://schemas.openxmlformats.org/officeDocument/2006/relationships/font" Target="fonts/OpenSansSemiBold-boldItalic.fntdata"/><Relationship Id="rId11" Type="http://schemas.openxmlformats.org/officeDocument/2006/relationships/slide" Target="slides/slide4.xml"/><Relationship Id="rId33" Type="http://schemas.openxmlformats.org/officeDocument/2006/relationships/font" Target="fonts/OpenSans-regular.fntdata"/><Relationship Id="rId10" Type="http://schemas.openxmlformats.org/officeDocument/2006/relationships/slide" Target="slides/slide3.xml"/><Relationship Id="rId32" Type="http://schemas.openxmlformats.org/officeDocument/2006/relationships/font" Target="fonts/LexendDeca-bold.fntdata"/><Relationship Id="rId13" Type="http://schemas.openxmlformats.org/officeDocument/2006/relationships/slide" Target="slides/slide6.xml"/><Relationship Id="rId35" Type="http://schemas.openxmlformats.org/officeDocument/2006/relationships/font" Target="fonts/OpenSans-italic.fntdata"/><Relationship Id="rId12" Type="http://schemas.openxmlformats.org/officeDocument/2006/relationships/slide" Target="slides/slide5.xml"/><Relationship Id="rId34" Type="http://schemas.openxmlformats.org/officeDocument/2006/relationships/font" Target="fonts/OpenSans-bold.fntdata"/><Relationship Id="rId15" Type="http://schemas.openxmlformats.org/officeDocument/2006/relationships/slide" Target="slides/slide8.xml"/><Relationship Id="rId14" Type="http://schemas.openxmlformats.org/officeDocument/2006/relationships/slide" Target="slides/slide7.xml"/><Relationship Id="rId36" Type="http://schemas.openxmlformats.org/officeDocument/2006/relationships/font" Target="fonts/OpenSans-bold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9-27T13:15:57.792">
    <p:pos x="473" y="979"/>
    <p:text>@wbell@turnitin.com -- new content.
I know that the spacing is off, but I don't want to mess with it too much. I know you can make it fit!
_Reassigned to Wendy Bell_</p:text>
  </p:cm>
  <p:cm authorId="1" idx="1" dt="2023-09-27T12:03:52.545">
    <p:pos x="473" y="979"/>
    <p:text>If this is ok its ready @ksmith@turnitin.com
_Reassigned to Karen Smith_</p:text>
  </p:cm>
  <p:cm authorId="0" idx="2" dt="2023-09-27T13:15:57.792">
    <p:pos x="473" y="979"/>
    <p:text>Yes, perfect!</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3-09-27T13:16:23.386">
    <p:pos x="480" y="1419"/>
    <p:text>@wbell@turnitin.com 
We typically don't have a thank you slide at the end of an instructional deck for students. BUT if we need to keep it (I'd recommend deleting it), it needs to be swapped out for the 2023 one. It won't let me change the date as it's a static slide.
_Reassigned to Wendy Bell_</p:text>
  </p:cm>
  <p:cm authorId="1" idx="2" dt="2023-09-27T12:03:14.662">
    <p:pos x="480" y="1419"/>
    <p:text>Happy to delete it on these new ones @ksmith@turnitin.com . We'd just need to keep a check that we do it for others.
_Reassigned to Karen Smith_</p:text>
  </p:cm>
  <p:cm authorId="0" idx="4" dt="2023-09-27T13:16:23.386">
    <p:pos x="480" y="1419"/>
    <p:text>Sounds good - let's eliminate it then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e226efff52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e226efff52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e06c72d4dc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e06c72d4dc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Consider including more specific information on this slide regarding your preferred methods of citation, as well as information and links to any technology that you suggest or require students use to create and/or keep track of their citations.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e06c72d4dc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e06c72d4dc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e06c72d4dc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e06c72d4dc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e06c72d4dc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e06c72d4dc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Discuss other strategies that students have used that they have found effective. Encourage exploration of these new strategies so students can find those that work best for them.</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e06c72d4dc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e06c72d4dc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Ask students to take a few minutes to reflect on all of the strategies that have been discussed during class and to choose one or two that they would like to try during your upcoming project.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Remind students that it’s okay if a strategy doesn’t work well for them, as long as they try to find something new that does. We all have different work habits and preferences, so the most important thing is that we each find what works best for us individually.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e226efff52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e226efff52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e06c72d4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e06c72d4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Review the research and writing process with students. Discuss each part of the process in terms of your current project and how students can work through each step of the process in your class.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e06c72d4d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e06c72d4d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Ask students to consider what is meant when we reference research strategies. If displaying this presentation to a whole class, record responses from students on this slide.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e06c72d4d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e06c72d4d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Discuss with students that while many different approaches and strategies are available, and while you and each educator they work with might encourage or require use of certain strategies (notecards, labeled worksheets, organizational plans, etc.), the main goal for them is to find what works best for them personally.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should ask questions if they find they have conflicts with using encouraged or required strategies.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e06c72d4d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e06c72d4d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Review this list of effective research strategies.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Each of these bullets is discussed in more detail in the following slides.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e06c72d4d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e06c72d4d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e06c72d4d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e06c72d4d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e06c72d4d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e06c72d4d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e06c72d4dc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e06c72d4d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 Title &amp; Full Image" type="title">
  <p:cSld name="TITLE">
    <p:spTree>
      <p:nvGrpSpPr>
        <p:cNvPr id="53" name="Shape 53"/>
        <p:cNvGrpSpPr/>
        <p:nvPr/>
      </p:nvGrpSpPr>
      <p:grpSpPr>
        <a:xfrm>
          <a:off x="0" y="0"/>
          <a:ext cx="0" cy="0"/>
          <a:chOff x="0" y="0"/>
          <a:chExt cx="0" cy="0"/>
        </a:xfrm>
      </p:grpSpPr>
      <p:sp>
        <p:nvSpPr>
          <p:cNvPr id="54" name="Google Shape;54;p14"/>
          <p:cNvSpPr txBox="1"/>
          <p:nvPr>
            <p:ph type="ctrTitle"/>
          </p:nvPr>
        </p:nvSpPr>
        <p:spPr>
          <a:xfrm>
            <a:off x="428400" y="1576800"/>
            <a:ext cx="3582000" cy="1407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100"/>
              <a:buNone/>
              <a:defRPr sz="3100"/>
            </a:lvl1pPr>
            <a:lvl2pPr lvl="1" rtl="0">
              <a:lnSpc>
                <a:spcPct val="100000"/>
              </a:lnSpc>
              <a:spcBef>
                <a:spcPts val="0"/>
              </a:spcBef>
              <a:spcAft>
                <a:spcPts val="0"/>
              </a:spcAft>
              <a:buSzPts val="3100"/>
              <a:buNone/>
              <a:defRPr sz="3100"/>
            </a:lvl2pPr>
            <a:lvl3pPr lvl="2" rtl="0">
              <a:lnSpc>
                <a:spcPct val="100000"/>
              </a:lnSpc>
              <a:spcBef>
                <a:spcPts val="0"/>
              </a:spcBef>
              <a:spcAft>
                <a:spcPts val="0"/>
              </a:spcAft>
              <a:buSzPts val="3100"/>
              <a:buNone/>
              <a:defRPr sz="3100"/>
            </a:lvl3pPr>
            <a:lvl4pPr lvl="3" rtl="0">
              <a:lnSpc>
                <a:spcPct val="100000"/>
              </a:lnSpc>
              <a:spcBef>
                <a:spcPts val="0"/>
              </a:spcBef>
              <a:spcAft>
                <a:spcPts val="0"/>
              </a:spcAft>
              <a:buSzPts val="3100"/>
              <a:buNone/>
              <a:defRPr sz="3100"/>
            </a:lvl4pPr>
            <a:lvl5pPr lvl="4" rtl="0">
              <a:lnSpc>
                <a:spcPct val="100000"/>
              </a:lnSpc>
              <a:spcBef>
                <a:spcPts val="0"/>
              </a:spcBef>
              <a:spcAft>
                <a:spcPts val="0"/>
              </a:spcAft>
              <a:buSzPts val="3100"/>
              <a:buNone/>
              <a:defRPr sz="3100"/>
            </a:lvl5pPr>
            <a:lvl6pPr lvl="5" rtl="0">
              <a:lnSpc>
                <a:spcPct val="100000"/>
              </a:lnSpc>
              <a:spcBef>
                <a:spcPts val="0"/>
              </a:spcBef>
              <a:spcAft>
                <a:spcPts val="0"/>
              </a:spcAft>
              <a:buSzPts val="3100"/>
              <a:buNone/>
              <a:defRPr sz="3100"/>
            </a:lvl6pPr>
            <a:lvl7pPr lvl="6" rtl="0">
              <a:lnSpc>
                <a:spcPct val="100000"/>
              </a:lnSpc>
              <a:spcBef>
                <a:spcPts val="0"/>
              </a:spcBef>
              <a:spcAft>
                <a:spcPts val="0"/>
              </a:spcAft>
              <a:buSzPts val="3100"/>
              <a:buNone/>
              <a:defRPr sz="3100"/>
            </a:lvl7pPr>
            <a:lvl8pPr lvl="7" rtl="0">
              <a:lnSpc>
                <a:spcPct val="100000"/>
              </a:lnSpc>
              <a:spcBef>
                <a:spcPts val="0"/>
              </a:spcBef>
              <a:spcAft>
                <a:spcPts val="0"/>
              </a:spcAft>
              <a:buSzPts val="3100"/>
              <a:buNone/>
              <a:defRPr sz="3100"/>
            </a:lvl8pPr>
            <a:lvl9pPr lvl="8" rtl="0">
              <a:lnSpc>
                <a:spcPct val="100000"/>
              </a:lnSpc>
              <a:spcBef>
                <a:spcPts val="0"/>
              </a:spcBef>
              <a:spcAft>
                <a:spcPts val="0"/>
              </a:spcAft>
              <a:buSzPts val="3100"/>
              <a:buNone/>
              <a:defRPr sz="3100"/>
            </a:lvl9pPr>
          </a:lstStyle>
          <a:p/>
        </p:txBody>
      </p:sp>
      <p:sp>
        <p:nvSpPr>
          <p:cNvPr id="55" name="Google Shape;55;p14"/>
          <p:cNvSpPr txBox="1"/>
          <p:nvPr>
            <p:ph idx="1" type="subTitle"/>
          </p:nvPr>
        </p:nvSpPr>
        <p:spPr>
          <a:xfrm>
            <a:off x="428400" y="3337200"/>
            <a:ext cx="3477600" cy="709200"/>
          </a:xfrm>
          <a:prstGeom prst="rect">
            <a:avLst/>
          </a:prstGeom>
        </p:spPr>
        <p:txBody>
          <a:bodyPr anchorCtr="0" anchor="t" bIns="91425" lIns="91425" spcFirstLastPara="1" rIns="91425" wrap="square" tIns="0">
            <a:noAutofit/>
          </a:bodyPr>
          <a:lstStyle>
            <a:lvl1pPr lvl="0" rtl="0">
              <a:lnSpc>
                <a:spcPct val="115000"/>
              </a:lnSpc>
              <a:spcBef>
                <a:spcPts val="1000"/>
              </a:spcBef>
              <a:spcAft>
                <a:spcPts val="0"/>
              </a:spcAft>
              <a:buSzPts val="1200"/>
              <a:buNone/>
              <a:defRPr sz="1200"/>
            </a:lvl1pPr>
            <a:lvl2pPr lvl="1" rtl="0">
              <a:lnSpc>
                <a:spcPct val="115000"/>
              </a:lnSpc>
              <a:spcBef>
                <a:spcPts val="1000"/>
              </a:spcBef>
              <a:spcAft>
                <a:spcPts val="0"/>
              </a:spcAft>
              <a:buSzPts val="1200"/>
              <a:buNone/>
              <a:defRPr sz="1200"/>
            </a:lvl2pPr>
            <a:lvl3pPr lvl="2" rtl="0">
              <a:lnSpc>
                <a:spcPct val="115000"/>
              </a:lnSpc>
              <a:spcBef>
                <a:spcPts val="1000"/>
              </a:spcBef>
              <a:spcAft>
                <a:spcPts val="0"/>
              </a:spcAft>
              <a:buSzPts val="1200"/>
              <a:buNone/>
              <a:defRPr sz="1200"/>
            </a:lvl3pPr>
            <a:lvl4pPr lvl="3" rtl="0">
              <a:lnSpc>
                <a:spcPct val="115000"/>
              </a:lnSpc>
              <a:spcBef>
                <a:spcPts val="1000"/>
              </a:spcBef>
              <a:spcAft>
                <a:spcPts val="0"/>
              </a:spcAft>
              <a:buSzPts val="1200"/>
              <a:buNone/>
              <a:defRPr sz="1200"/>
            </a:lvl4pPr>
            <a:lvl5pPr lvl="4" rtl="0">
              <a:lnSpc>
                <a:spcPct val="115000"/>
              </a:lnSpc>
              <a:spcBef>
                <a:spcPts val="1000"/>
              </a:spcBef>
              <a:spcAft>
                <a:spcPts val="0"/>
              </a:spcAft>
              <a:buSzPts val="1200"/>
              <a:buNone/>
              <a:defRPr sz="1200"/>
            </a:lvl5pPr>
            <a:lvl6pPr lvl="5" rtl="0">
              <a:lnSpc>
                <a:spcPct val="115000"/>
              </a:lnSpc>
              <a:spcBef>
                <a:spcPts val="1000"/>
              </a:spcBef>
              <a:spcAft>
                <a:spcPts val="0"/>
              </a:spcAft>
              <a:buSzPts val="1200"/>
              <a:buNone/>
              <a:defRPr sz="1200"/>
            </a:lvl6pPr>
            <a:lvl7pPr lvl="6" rtl="0">
              <a:lnSpc>
                <a:spcPct val="115000"/>
              </a:lnSpc>
              <a:spcBef>
                <a:spcPts val="1000"/>
              </a:spcBef>
              <a:spcAft>
                <a:spcPts val="0"/>
              </a:spcAft>
              <a:buSzPts val="1200"/>
              <a:buNone/>
              <a:defRPr sz="1200"/>
            </a:lvl7pPr>
            <a:lvl8pPr lvl="7" rtl="0">
              <a:lnSpc>
                <a:spcPct val="115000"/>
              </a:lnSpc>
              <a:spcBef>
                <a:spcPts val="1000"/>
              </a:spcBef>
              <a:spcAft>
                <a:spcPts val="0"/>
              </a:spcAft>
              <a:buSzPts val="1200"/>
              <a:buNone/>
              <a:defRPr sz="1200"/>
            </a:lvl8pPr>
            <a:lvl9pPr lvl="8" rtl="0">
              <a:lnSpc>
                <a:spcPct val="115000"/>
              </a:lnSpc>
              <a:spcBef>
                <a:spcPts val="1000"/>
              </a:spcBef>
              <a:spcAft>
                <a:spcPts val="1000"/>
              </a:spcAft>
              <a:buSzPts val="1200"/>
              <a:buNone/>
              <a:defRPr sz="1200"/>
            </a:lvl9pPr>
          </a:lstStyle>
          <a:p/>
        </p:txBody>
      </p:sp>
      <p:sp>
        <p:nvSpPr>
          <p:cNvPr id="56" name="Google Shape;56;p1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pic>
        <p:nvPicPr>
          <p:cNvPr id="57" name="Google Shape;57;p14"/>
          <p:cNvPicPr preferRelativeResize="0"/>
          <p:nvPr/>
        </p:nvPicPr>
        <p:blipFill>
          <a:blip r:embed="rId2">
            <a:alphaModFix/>
          </a:blip>
          <a:stretch>
            <a:fillRect/>
          </a:stretch>
        </p:blipFill>
        <p:spPr>
          <a:xfrm>
            <a:off x="551670" y="483372"/>
            <a:ext cx="1147802" cy="35128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 Title &amp; Square Image">
  <p:cSld name="TITLE_1">
    <p:spTree>
      <p:nvGrpSpPr>
        <p:cNvPr id="58" name="Shape 58"/>
        <p:cNvGrpSpPr/>
        <p:nvPr/>
      </p:nvGrpSpPr>
      <p:grpSpPr>
        <a:xfrm>
          <a:off x="0" y="0"/>
          <a:ext cx="0" cy="0"/>
          <a:chOff x="0" y="0"/>
          <a:chExt cx="0" cy="0"/>
        </a:xfrm>
      </p:grpSpPr>
      <p:sp>
        <p:nvSpPr>
          <p:cNvPr id="59" name="Google Shape;59;p15"/>
          <p:cNvSpPr txBox="1"/>
          <p:nvPr>
            <p:ph type="ctrTitle"/>
          </p:nvPr>
        </p:nvSpPr>
        <p:spPr>
          <a:xfrm>
            <a:off x="658800" y="1702800"/>
            <a:ext cx="3153600" cy="231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3500"/>
              <a:buNone/>
              <a:defRPr sz="3500"/>
            </a:lvl1pPr>
            <a:lvl2pPr lvl="1" rtl="0">
              <a:lnSpc>
                <a:spcPct val="100000"/>
              </a:lnSpc>
              <a:spcBef>
                <a:spcPts val="0"/>
              </a:spcBef>
              <a:spcAft>
                <a:spcPts val="0"/>
              </a:spcAft>
              <a:buSzPts val="3500"/>
              <a:buNone/>
              <a:defRPr sz="3500"/>
            </a:lvl2pPr>
            <a:lvl3pPr lvl="2" rtl="0">
              <a:lnSpc>
                <a:spcPct val="100000"/>
              </a:lnSpc>
              <a:spcBef>
                <a:spcPts val="0"/>
              </a:spcBef>
              <a:spcAft>
                <a:spcPts val="0"/>
              </a:spcAft>
              <a:buSzPts val="3500"/>
              <a:buNone/>
              <a:defRPr sz="3500"/>
            </a:lvl3pPr>
            <a:lvl4pPr lvl="3" rtl="0">
              <a:lnSpc>
                <a:spcPct val="100000"/>
              </a:lnSpc>
              <a:spcBef>
                <a:spcPts val="0"/>
              </a:spcBef>
              <a:spcAft>
                <a:spcPts val="0"/>
              </a:spcAft>
              <a:buSzPts val="3500"/>
              <a:buNone/>
              <a:defRPr sz="3500"/>
            </a:lvl4pPr>
            <a:lvl5pPr lvl="4" rtl="0">
              <a:lnSpc>
                <a:spcPct val="100000"/>
              </a:lnSpc>
              <a:spcBef>
                <a:spcPts val="0"/>
              </a:spcBef>
              <a:spcAft>
                <a:spcPts val="0"/>
              </a:spcAft>
              <a:buSzPts val="3500"/>
              <a:buNone/>
              <a:defRPr sz="3500"/>
            </a:lvl5pPr>
            <a:lvl6pPr lvl="5" rtl="0">
              <a:lnSpc>
                <a:spcPct val="100000"/>
              </a:lnSpc>
              <a:spcBef>
                <a:spcPts val="0"/>
              </a:spcBef>
              <a:spcAft>
                <a:spcPts val="0"/>
              </a:spcAft>
              <a:buSzPts val="3500"/>
              <a:buNone/>
              <a:defRPr sz="3500"/>
            </a:lvl6pPr>
            <a:lvl7pPr lvl="6" rtl="0">
              <a:lnSpc>
                <a:spcPct val="100000"/>
              </a:lnSpc>
              <a:spcBef>
                <a:spcPts val="0"/>
              </a:spcBef>
              <a:spcAft>
                <a:spcPts val="0"/>
              </a:spcAft>
              <a:buSzPts val="3500"/>
              <a:buNone/>
              <a:defRPr sz="3500"/>
            </a:lvl7pPr>
            <a:lvl8pPr lvl="7" rtl="0">
              <a:lnSpc>
                <a:spcPct val="100000"/>
              </a:lnSpc>
              <a:spcBef>
                <a:spcPts val="0"/>
              </a:spcBef>
              <a:spcAft>
                <a:spcPts val="0"/>
              </a:spcAft>
              <a:buSzPts val="3500"/>
              <a:buNone/>
              <a:defRPr sz="3500"/>
            </a:lvl8pPr>
            <a:lvl9pPr lvl="8" rtl="0">
              <a:lnSpc>
                <a:spcPct val="100000"/>
              </a:lnSpc>
              <a:spcBef>
                <a:spcPts val="0"/>
              </a:spcBef>
              <a:spcAft>
                <a:spcPts val="0"/>
              </a:spcAft>
              <a:buSzPts val="3500"/>
              <a:buNone/>
              <a:defRPr sz="3500"/>
            </a:lvl9pPr>
          </a:lstStyle>
          <a:p/>
        </p:txBody>
      </p:sp>
      <p:sp>
        <p:nvSpPr>
          <p:cNvPr id="60" name="Google Shape;60;p15"/>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pic>
        <p:nvPicPr>
          <p:cNvPr id="61" name="Google Shape;61;p15"/>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Section &amp; Icon" type="secHead">
  <p:cSld name="SECTION_HEADER">
    <p:bg>
      <p:bgPr>
        <a:solidFill>
          <a:schemeClr val="accent5"/>
        </a:solidFill>
      </p:bgPr>
    </p:bg>
    <p:spTree>
      <p:nvGrpSpPr>
        <p:cNvPr id="62" name="Shape 62"/>
        <p:cNvGrpSpPr/>
        <p:nvPr/>
      </p:nvGrpSpPr>
      <p:grpSpPr>
        <a:xfrm>
          <a:off x="0" y="0"/>
          <a:ext cx="0" cy="0"/>
          <a:chOff x="0" y="0"/>
          <a:chExt cx="0" cy="0"/>
        </a:xfrm>
      </p:grpSpPr>
      <p:sp>
        <p:nvSpPr>
          <p:cNvPr id="63" name="Google Shape;63;p16"/>
          <p:cNvSpPr txBox="1"/>
          <p:nvPr>
            <p:ph type="title"/>
          </p:nvPr>
        </p:nvSpPr>
        <p:spPr>
          <a:xfrm>
            <a:off x="1173600" y="2253600"/>
            <a:ext cx="6525600" cy="838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3100"/>
              <a:buNone/>
              <a:defRPr/>
            </a:lvl1pPr>
            <a:lvl2pPr lvl="1" rtl="0">
              <a:lnSpc>
                <a:spcPct val="115000"/>
              </a:lnSpc>
              <a:spcBef>
                <a:spcPts val="0"/>
              </a:spcBef>
              <a:spcAft>
                <a:spcPts val="0"/>
              </a:spcAft>
              <a:buSzPts val="3100"/>
              <a:buNone/>
              <a:defRPr/>
            </a:lvl2pPr>
            <a:lvl3pPr lvl="2" rtl="0">
              <a:lnSpc>
                <a:spcPct val="115000"/>
              </a:lnSpc>
              <a:spcBef>
                <a:spcPts val="0"/>
              </a:spcBef>
              <a:spcAft>
                <a:spcPts val="0"/>
              </a:spcAft>
              <a:buSzPts val="3100"/>
              <a:buNone/>
              <a:defRPr/>
            </a:lvl3pPr>
            <a:lvl4pPr lvl="3" rtl="0">
              <a:lnSpc>
                <a:spcPct val="115000"/>
              </a:lnSpc>
              <a:spcBef>
                <a:spcPts val="0"/>
              </a:spcBef>
              <a:spcAft>
                <a:spcPts val="0"/>
              </a:spcAft>
              <a:buSzPts val="3100"/>
              <a:buNone/>
              <a:defRPr/>
            </a:lvl4pPr>
            <a:lvl5pPr lvl="4" rtl="0">
              <a:lnSpc>
                <a:spcPct val="115000"/>
              </a:lnSpc>
              <a:spcBef>
                <a:spcPts val="0"/>
              </a:spcBef>
              <a:spcAft>
                <a:spcPts val="0"/>
              </a:spcAft>
              <a:buSzPts val="3100"/>
              <a:buNone/>
              <a:defRPr/>
            </a:lvl5pPr>
            <a:lvl6pPr lvl="5" rtl="0">
              <a:lnSpc>
                <a:spcPct val="115000"/>
              </a:lnSpc>
              <a:spcBef>
                <a:spcPts val="0"/>
              </a:spcBef>
              <a:spcAft>
                <a:spcPts val="0"/>
              </a:spcAft>
              <a:buSzPts val="3100"/>
              <a:buNone/>
              <a:defRPr/>
            </a:lvl6pPr>
            <a:lvl7pPr lvl="6" rtl="0">
              <a:lnSpc>
                <a:spcPct val="115000"/>
              </a:lnSpc>
              <a:spcBef>
                <a:spcPts val="0"/>
              </a:spcBef>
              <a:spcAft>
                <a:spcPts val="0"/>
              </a:spcAft>
              <a:buSzPts val="3100"/>
              <a:buNone/>
              <a:defRPr/>
            </a:lvl7pPr>
            <a:lvl8pPr lvl="7" rtl="0">
              <a:lnSpc>
                <a:spcPct val="115000"/>
              </a:lnSpc>
              <a:spcBef>
                <a:spcPts val="0"/>
              </a:spcBef>
              <a:spcAft>
                <a:spcPts val="0"/>
              </a:spcAft>
              <a:buSzPts val="3100"/>
              <a:buNone/>
              <a:defRPr/>
            </a:lvl8pPr>
            <a:lvl9pPr lvl="8" rtl="0">
              <a:lnSpc>
                <a:spcPct val="115000"/>
              </a:lnSpc>
              <a:spcBef>
                <a:spcPts val="0"/>
              </a:spcBef>
              <a:spcAft>
                <a:spcPts val="0"/>
              </a:spcAft>
              <a:buSzPts val="3100"/>
              <a:buNone/>
              <a:defRPr/>
            </a:lvl9pPr>
          </a:lstStyle>
          <a:p/>
        </p:txBody>
      </p:sp>
      <p:sp>
        <p:nvSpPr>
          <p:cNvPr id="64" name="Google Shape;64;p16"/>
          <p:cNvSpPr txBox="1"/>
          <p:nvPr>
            <p:ph idx="1" type="subTitle"/>
          </p:nvPr>
        </p:nvSpPr>
        <p:spPr>
          <a:xfrm>
            <a:off x="1173600" y="3088800"/>
            <a:ext cx="45468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100"/>
              <a:buNone/>
              <a:defRPr sz="1100"/>
            </a:lvl1pPr>
            <a:lvl2pPr lvl="1" rtl="0">
              <a:spcBef>
                <a:spcPts val="1600"/>
              </a:spcBef>
              <a:spcAft>
                <a:spcPts val="0"/>
              </a:spcAft>
              <a:buSzPts val="1100"/>
              <a:buNone/>
              <a:defRPr sz="1100"/>
            </a:lvl2pPr>
            <a:lvl3pPr lvl="2" rtl="0">
              <a:spcBef>
                <a:spcPts val="1600"/>
              </a:spcBef>
              <a:spcAft>
                <a:spcPts val="0"/>
              </a:spcAft>
              <a:buSzPts val="1100"/>
              <a:buNone/>
              <a:defRPr sz="1100"/>
            </a:lvl3pPr>
            <a:lvl4pPr lvl="3" rtl="0">
              <a:spcBef>
                <a:spcPts val="1600"/>
              </a:spcBef>
              <a:spcAft>
                <a:spcPts val="0"/>
              </a:spcAft>
              <a:buSzPts val="1100"/>
              <a:buNone/>
              <a:defRPr sz="1100"/>
            </a:lvl4pPr>
            <a:lvl5pPr lvl="4" rtl="0">
              <a:spcBef>
                <a:spcPts val="1600"/>
              </a:spcBef>
              <a:spcAft>
                <a:spcPts val="0"/>
              </a:spcAft>
              <a:buSzPts val="1100"/>
              <a:buNone/>
              <a:defRPr sz="1100"/>
            </a:lvl5pPr>
            <a:lvl6pPr lvl="5" rtl="0">
              <a:spcBef>
                <a:spcPts val="1600"/>
              </a:spcBef>
              <a:spcAft>
                <a:spcPts val="0"/>
              </a:spcAft>
              <a:buSzPts val="1100"/>
              <a:buNone/>
              <a:defRPr sz="1100"/>
            </a:lvl6pPr>
            <a:lvl7pPr lvl="6" rtl="0">
              <a:spcBef>
                <a:spcPts val="1600"/>
              </a:spcBef>
              <a:spcAft>
                <a:spcPts val="0"/>
              </a:spcAft>
              <a:buSzPts val="1100"/>
              <a:buNone/>
              <a:defRPr sz="1100"/>
            </a:lvl7pPr>
            <a:lvl8pPr lvl="7" rtl="0">
              <a:spcBef>
                <a:spcPts val="1600"/>
              </a:spcBef>
              <a:spcAft>
                <a:spcPts val="0"/>
              </a:spcAft>
              <a:buSzPts val="1100"/>
              <a:buNone/>
              <a:defRPr sz="1100"/>
            </a:lvl8pPr>
            <a:lvl9pPr lvl="8" rtl="0">
              <a:spcBef>
                <a:spcPts val="1600"/>
              </a:spcBef>
              <a:spcAft>
                <a:spcPts val="1600"/>
              </a:spcAft>
              <a:buSzPts val="1100"/>
              <a:buNone/>
              <a:defRPr sz="1100"/>
            </a:lvl9pPr>
          </a:lstStyle>
          <a:p/>
        </p:txBody>
      </p:sp>
      <p:pic>
        <p:nvPicPr>
          <p:cNvPr id="65" name="Google Shape;65;p16"/>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66" name="Google Shape;66;p16"/>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Section &amp; Long Copy">
  <p:cSld name="SECTION_HEADER_1">
    <p:bg>
      <p:bgPr>
        <a:solidFill>
          <a:schemeClr val="dk1"/>
        </a:solidFill>
      </p:bgPr>
    </p:bg>
    <p:spTree>
      <p:nvGrpSpPr>
        <p:cNvPr id="67" name="Shape 67"/>
        <p:cNvGrpSpPr/>
        <p:nvPr/>
      </p:nvGrpSpPr>
      <p:grpSpPr>
        <a:xfrm>
          <a:off x="0" y="0"/>
          <a:ext cx="0" cy="0"/>
          <a:chOff x="0" y="0"/>
          <a:chExt cx="0" cy="0"/>
        </a:xfrm>
      </p:grpSpPr>
      <p:sp>
        <p:nvSpPr>
          <p:cNvPr id="68" name="Google Shape;68;p17"/>
          <p:cNvSpPr txBox="1"/>
          <p:nvPr>
            <p:ph type="title"/>
          </p:nvPr>
        </p:nvSpPr>
        <p:spPr>
          <a:xfrm>
            <a:off x="763200" y="2253600"/>
            <a:ext cx="4546800" cy="838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rgbClr val="FFFFFF"/>
              </a:buClr>
              <a:buSzPts val="3100"/>
              <a:buNone/>
              <a:defRPr>
                <a:solidFill>
                  <a:srgbClr val="FFFFFF"/>
                </a:solidFill>
              </a:defRPr>
            </a:lvl1pPr>
            <a:lvl2pPr lvl="1" rtl="0">
              <a:lnSpc>
                <a:spcPct val="115000"/>
              </a:lnSpc>
              <a:spcBef>
                <a:spcPts val="0"/>
              </a:spcBef>
              <a:spcAft>
                <a:spcPts val="0"/>
              </a:spcAft>
              <a:buClr>
                <a:srgbClr val="FFFFFF"/>
              </a:buClr>
              <a:buSzPts val="3100"/>
              <a:buNone/>
              <a:defRPr>
                <a:solidFill>
                  <a:srgbClr val="FFFFFF"/>
                </a:solidFill>
              </a:defRPr>
            </a:lvl2pPr>
            <a:lvl3pPr lvl="2" rtl="0">
              <a:lnSpc>
                <a:spcPct val="115000"/>
              </a:lnSpc>
              <a:spcBef>
                <a:spcPts val="0"/>
              </a:spcBef>
              <a:spcAft>
                <a:spcPts val="0"/>
              </a:spcAft>
              <a:buClr>
                <a:srgbClr val="FFFFFF"/>
              </a:buClr>
              <a:buSzPts val="3100"/>
              <a:buNone/>
              <a:defRPr>
                <a:solidFill>
                  <a:srgbClr val="FFFFFF"/>
                </a:solidFill>
              </a:defRPr>
            </a:lvl3pPr>
            <a:lvl4pPr lvl="3" rtl="0">
              <a:lnSpc>
                <a:spcPct val="115000"/>
              </a:lnSpc>
              <a:spcBef>
                <a:spcPts val="0"/>
              </a:spcBef>
              <a:spcAft>
                <a:spcPts val="0"/>
              </a:spcAft>
              <a:buClr>
                <a:srgbClr val="FFFFFF"/>
              </a:buClr>
              <a:buSzPts val="3100"/>
              <a:buNone/>
              <a:defRPr>
                <a:solidFill>
                  <a:srgbClr val="FFFFFF"/>
                </a:solidFill>
              </a:defRPr>
            </a:lvl4pPr>
            <a:lvl5pPr lvl="4" rtl="0">
              <a:lnSpc>
                <a:spcPct val="115000"/>
              </a:lnSpc>
              <a:spcBef>
                <a:spcPts val="0"/>
              </a:spcBef>
              <a:spcAft>
                <a:spcPts val="0"/>
              </a:spcAft>
              <a:buClr>
                <a:srgbClr val="FFFFFF"/>
              </a:buClr>
              <a:buSzPts val="3100"/>
              <a:buNone/>
              <a:defRPr>
                <a:solidFill>
                  <a:srgbClr val="FFFFFF"/>
                </a:solidFill>
              </a:defRPr>
            </a:lvl5pPr>
            <a:lvl6pPr lvl="5" rtl="0">
              <a:lnSpc>
                <a:spcPct val="115000"/>
              </a:lnSpc>
              <a:spcBef>
                <a:spcPts val="0"/>
              </a:spcBef>
              <a:spcAft>
                <a:spcPts val="0"/>
              </a:spcAft>
              <a:buClr>
                <a:srgbClr val="FFFFFF"/>
              </a:buClr>
              <a:buSzPts val="3100"/>
              <a:buNone/>
              <a:defRPr>
                <a:solidFill>
                  <a:srgbClr val="FFFFFF"/>
                </a:solidFill>
              </a:defRPr>
            </a:lvl6pPr>
            <a:lvl7pPr lvl="6" rtl="0">
              <a:lnSpc>
                <a:spcPct val="115000"/>
              </a:lnSpc>
              <a:spcBef>
                <a:spcPts val="0"/>
              </a:spcBef>
              <a:spcAft>
                <a:spcPts val="0"/>
              </a:spcAft>
              <a:buClr>
                <a:srgbClr val="FFFFFF"/>
              </a:buClr>
              <a:buSzPts val="3100"/>
              <a:buNone/>
              <a:defRPr>
                <a:solidFill>
                  <a:srgbClr val="FFFFFF"/>
                </a:solidFill>
              </a:defRPr>
            </a:lvl7pPr>
            <a:lvl8pPr lvl="7" rtl="0">
              <a:lnSpc>
                <a:spcPct val="115000"/>
              </a:lnSpc>
              <a:spcBef>
                <a:spcPts val="0"/>
              </a:spcBef>
              <a:spcAft>
                <a:spcPts val="0"/>
              </a:spcAft>
              <a:buClr>
                <a:srgbClr val="FFFFFF"/>
              </a:buClr>
              <a:buSzPts val="3100"/>
              <a:buNone/>
              <a:defRPr>
                <a:solidFill>
                  <a:srgbClr val="FFFFFF"/>
                </a:solidFill>
              </a:defRPr>
            </a:lvl8pPr>
            <a:lvl9pPr lvl="8" rtl="0">
              <a:lnSpc>
                <a:spcPct val="115000"/>
              </a:lnSpc>
              <a:spcBef>
                <a:spcPts val="0"/>
              </a:spcBef>
              <a:spcAft>
                <a:spcPts val="0"/>
              </a:spcAft>
              <a:buClr>
                <a:srgbClr val="FFFFFF"/>
              </a:buClr>
              <a:buSzPts val="3100"/>
              <a:buNone/>
              <a:defRPr>
                <a:solidFill>
                  <a:srgbClr val="FFFFFF"/>
                </a:solidFill>
              </a:defRPr>
            </a:lvl9pPr>
          </a:lstStyle>
          <a:p/>
        </p:txBody>
      </p:sp>
      <p:sp>
        <p:nvSpPr>
          <p:cNvPr id="69" name="Google Shape;69;p17"/>
          <p:cNvSpPr txBox="1"/>
          <p:nvPr>
            <p:ph idx="1" type="subTitle"/>
          </p:nvPr>
        </p:nvSpPr>
        <p:spPr>
          <a:xfrm>
            <a:off x="763200" y="3632400"/>
            <a:ext cx="4546800" cy="4680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1100"/>
              <a:buNone/>
              <a:defRPr sz="1100">
                <a:solidFill>
                  <a:srgbClr val="FFFFFF"/>
                </a:solidFill>
              </a:defRPr>
            </a:lvl1pPr>
            <a:lvl2pPr lvl="1" rtl="0">
              <a:spcBef>
                <a:spcPts val="1600"/>
              </a:spcBef>
              <a:spcAft>
                <a:spcPts val="0"/>
              </a:spcAft>
              <a:buClr>
                <a:srgbClr val="FFFFFF"/>
              </a:buClr>
              <a:buSzPts val="1100"/>
              <a:buNone/>
              <a:defRPr sz="1100">
                <a:solidFill>
                  <a:srgbClr val="FFFFFF"/>
                </a:solidFill>
              </a:defRPr>
            </a:lvl2pPr>
            <a:lvl3pPr lvl="2" rtl="0">
              <a:spcBef>
                <a:spcPts val="1600"/>
              </a:spcBef>
              <a:spcAft>
                <a:spcPts val="0"/>
              </a:spcAft>
              <a:buClr>
                <a:srgbClr val="FFFFFF"/>
              </a:buClr>
              <a:buSzPts val="1100"/>
              <a:buNone/>
              <a:defRPr sz="1100">
                <a:solidFill>
                  <a:srgbClr val="FFFFFF"/>
                </a:solidFill>
              </a:defRPr>
            </a:lvl3pPr>
            <a:lvl4pPr lvl="3" rtl="0">
              <a:spcBef>
                <a:spcPts val="1600"/>
              </a:spcBef>
              <a:spcAft>
                <a:spcPts val="0"/>
              </a:spcAft>
              <a:buClr>
                <a:srgbClr val="FFFFFF"/>
              </a:buClr>
              <a:buSzPts val="1100"/>
              <a:buNone/>
              <a:defRPr sz="1100">
                <a:solidFill>
                  <a:srgbClr val="FFFFFF"/>
                </a:solidFill>
              </a:defRPr>
            </a:lvl4pPr>
            <a:lvl5pPr lvl="4" rtl="0">
              <a:spcBef>
                <a:spcPts val="1600"/>
              </a:spcBef>
              <a:spcAft>
                <a:spcPts val="0"/>
              </a:spcAft>
              <a:buClr>
                <a:srgbClr val="FFFFFF"/>
              </a:buClr>
              <a:buSzPts val="1100"/>
              <a:buNone/>
              <a:defRPr sz="1100">
                <a:solidFill>
                  <a:srgbClr val="FFFFFF"/>
                </a:solidFill>
              </a:defRPr>
            </a:lvl5pPr>
            <a:lvl6pPr lvl="5" rtl="0">
              <a:spcBef>
                <a:spcPts val="1600"/>
              </a:spcBef>
              <a:spcAft>
                <a:spcPts val="0"/>
              </a:spcAft>
              <a:buClr>
                <a:srgbClr val="FFFFFF"/>
              </a:buClr>
              <a:buSzPts val="1100"/>
              <a:buNone/>
              <a:defRPr sz="1100">
                <a:solidFill>
                  <a:srgbClr val="FFFFFF"/>
                </a:solidFill>
              </a:defRPr>
            </a:lvl6pPr>
            <a:lvl7pPr lvl="6" rtl="0">
              <a:spcBef>
                <a:spcPts val="1600"/>
              </a:spcBef>
              <a:spcAft>
                <a:spcPts val="0"/>
              </a:spcAft>
              <a:buClr>
                <a:srgbClr val="FFFFFF"/>
              </a:buClr>
              <a:buSzPts val="1100"/>
              <a:buNone/>
              <a:defRPr sz="1100">
                <a:solidFill>
                  <a:srgbClr val="FFFFFF"/>
                </a:solidFill>
              </a:defRPr>
            </a:lvl7pPr>
            <a:lvl8pPr lvl="7" rtl="0">
              <a:spcBef>
                <a:spcPts val="1600"/>
              </a:spcBef>
              <a:spcAft>
                <a:spcPts val="0"/>
              </a:spcAft>
              <a:buClr>
                <a:srgbClr val="FFFFFF"/>
              </a:buClr>
              <a:buSzPts val="1100"/>
              <a:buNone/>
              <a:defRPr sz="1100">
                <a:solidFill>
                  <a:srgbClr val="FFFFFF"/>
                </a:solidFill>
              </a:defRPr>
            </a:lvl8pPr>
            <a:lvl9pPr lvl="8" rtl="0">
              <a:spcBef>
                <a:spcPts val="1600"/>
              </a:spcBef>
              <a:spcAft>
                <a:spcPts val="1600"/>
              </a:spcAft>
              <a:buClr>
                <a:srgbClr val="FFFFFF"/>
              </a:buClr>
              <a:buSzPts val="1100"/>
              <a:buNone/>
              <a:defRPr sz="1100">
                <a:solidFill>
                  <a:srgbClr val="FFFFFF"/>
                </a:solidFill>
              </a:defRPr>
            </a:lvl9pPr>
          </a:lstStyle>
          <a:p/>
        </p:txBody>
      </p:sp>
      <p:sp>
        <p:nvSpPr>
          <p:cNvPr id="70" name="Google Shape;70;p17"/>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chemeClr val="accent5"/>
                </a:solidFill>
                <a:latin typeface="Open Sans"/>
                <a:ea typeface="Open Sans"/>
                <a:cs typeface="Open Sans"/>
                <a:sym typeface="Open Sans"/>
              </a:rPr>
              <a:t>© 2021 Turnitin LLC. All rights reserved.</a:t>
            </a:r>
            <a:endParaRPr sz="600">
              <a:solidFill>
                <a:schemeClr val="accent5"/>
              </a:solidFill>
              <a:latin typeface="Open Sans"/>
              <a:ea typeface="Open Sans"/>
              <a:cs typeface="Open Sans"/>
              <a:sym typeface="Open Sans"/>
            </a:endParaRPr>
          </a:p>
        </p:txBody>
      </p:sp>
      <p:pic>
        <p:nvPicPr>
          <p:cNvPr id="71" name="Google Shape;71;p17"/>
          <p:cNvPicPr preferRelativeResize="0"/>
          <p:nvPr/>
        </p:nvPicPr>
        <p:blipFill>
          <a:blip r:embed="rId2">
            <a:alphaModFix/>
          </a:blip>
          <a:stretch>
            <a:fillRect/>
          </a:stretch>
        </p:blipFill>
        <p:spPr>
          <a:xfrm>
            <a:off x="7550991" y="296587"/>
            <a:ext cx="1216799" cy="36451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TOC">
  <p:cSld name="TITLE_AND_BODY_2">
    <p:bg>
      <p:bgPr>
        <a:solidFill>
          <a:schemeClr val="accent2"/>
        </a:solidFill>
      </p:bgPr>
    </p:bg>
    <p:spTree>
      <p:nvGrpSpPr>
        <p:cNvPr id="72" name="Shape 72"/>
        <p:cNvGrpSpPr/>
        <p:nvPr/>
      </p:nvGrpSpPr>
      <p:grpSpPr>
        <a:xfrm>
          <a:off x="0" y="0"/>
          <a:ext cx="0" cy="0"/>
          <a:chOff x="0" y="0"/>
          <a:chExt cx="0" cy="0"/>
        </a:xfrm>
      </p:grpSpPr>
      <p:sp>
        <p:nvSpPr>
          <p:cNvPr id="73" name="Google Shape;73;p18"/>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74" name="Google Shape;74;p18"/>
          <p:cNvSpPr txBox="1"/>
          <p:nvPr>
            <p:ph idx="1" type="body"/>
          </p:nvPr>
        </p:nvSpPr>
        <p:spPr>
          <a:xfrm>
            <a:off x="792000" y="1386000"/>
            <a:ext cx="7740000" cy="2912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1pPr>
            <a:lvl2pPr indent="-304800" lvl="1" marL="9144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2pPr>
            <a:lvl3pPr indent="-304800" lvl="2" marL="13716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3pPr>
            <a:lvl4pPr indent="-304800" lvl="3" marL="18288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4pPr>
            <a:lvl5pPr indent="-304800" lvl="4" marL="22860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5pPr>
            <a:lvl6pPr indent="-304800" lvl="5" marL="27432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6pPr>
            <a:lvl7pPr indent="-304800" lvl="6" marL="32004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7pPr>
            <a:lvl8pPr indent="-304800" lvl="7" marL="36576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8pPr>
            <a:lvl9pPr indent="-304800" lvl="8" marL="41148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9pPr>
          </a:lstStyle>
          <a:p/>
        </p:txBody>
      </p:sp>
      <p:pic>
        <p:nvPicPr>
          <p:cNvPr id="75" name="Google Shape;75;p18"/>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76" name="Google Shape;76;p18"/>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Title &amp; Body">
  <p:cSld name="TITLE_AND_BODY_1_1">
    <p:spTree>
      <p:nvGrpSpPr>
        <p:cNvPr id="77" name="Shape 77"/>
        <p:cNvGrpSpPr/>
        <p:nvPr/>
      </p:nvGrpSpPr>
      <p:grpSpPr>
        <a:xfrm>
          <a:off x="0" y="0"/>
          <a:ext cx="0" cy="0"/>
          <a:chOff x="0" y="0"/>
          <a:chExt cx="0" cy="0"/>
        </a:xfrm>
      </p:grpSpPr>
      <p:sp>
        <p:nvSpPr>
          <p:cNvPr id="78" name="Google Shape;78;p19"/>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79" name="Google Shape;79;p19"/>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Char char="●"/>
              <a:defRPr sz="1500"/>
            </a:lvl1pPr>
            <a:lvl2pPr indent="-323850" lvl="1" marL="914400" rtl="0">
              <a:spcBef>
                <a:spcPts val="1600"/>
              </a:spcBef>
              <a:spcAft>
                <a:spcPts val="0"/>
              </a:spcAft>
              <a:buSzPts val="1500"/>
              <a:buChar char="○"/>
              <a:defRPr sz="1500"/>
            </a:lvl2pPr>
            <a:lvl3pPr indent="-323850" lvl="2" marL="1371600" rtl="0">
              <a:spcBef>
                <a:spcPts val="1600"/>
              </a:spcBef>
              <a:spcAft>
                <a:spcPts val="0"/>
              </a:spcAft>
              <a:buSzPts val="1500"/>
              <a:buChar char="■"/>
              <a:defRPr sz="1500"/>
            </a:lvl3pPr>
            <a:lvl4pPr indent="-323850" lvl="3" marL="1828800" rtl="0">
              <a:spcBef>
                <a:spcPts val="1600"/>
              </a:spcBef>
              <a:spcAft>
                <a:spcPts val="0"/>
              </a:spcAft>
              <a:buSzPts val="1500"/>
              <a:buChar char="●"/>
              <a:defRPr sz="1500"/>
            </a:lvl4pPr>
            <a:lvl5pPr indent="-323850" lvl="4" marL="2286000" rtl="0">
              <a:spcBef>
                <a:spcPts val="1600"/>
              </a:spcBef>
              <a:spcAft>
                <a:spcPts val="0"/>
              </a:spcAft>
              <a:buSzPts val="1500"/>
              <a:buChar char="○"/>
              <a:defRPr sz="1500"/>
            </a:lvl5pPr>
            <a:lvl6pPr indent="-323850" lvl="5" marL="2743200" rtl="0">
              <a:spcBef>
                <a:spcPts val="1600"/>
              </a:spcBef>
              <a:spcAft>
                <a:spcPts val="0"/>
              </a:spcAft>
              <a:buSzPts val="1500"/>
              <a:buChar char="■"/>
              <a:defRPr sz="1500"/>
            </a:lvl6pPr>
            <a:lvl7pPr indent="-323850" lvl="6" marL="3200400" rtl="0">
              <a:spcBef>
                <a:spcPts val="1600"/>
              </a:spcBef>
              <a:spcAft>
                <a:spcPts val="0"/>
              </a:spcAft>
              <a:buSzPts val="1500"/>
              <a:buChar char="●"/>
              <a:defRPr sz="1500"/>
            </a:lvl7pPr>
            <a:lvl8pPr indent="-323850" lvl="7" marL="3657600" rtl="0">
              <a:spcBef>
                <a:spcPts val="1600"/>
              </a:spcBef>
              <a:spcAft>
                <a:spcPts val="0"/>
              </a:spcAft>
              <a:buSzPts val="1500"/>
              <a:buChar char="○"/>
              <a:defRPr sz="1500"/>
            </a:lvl8pPr>
            <a:lvl9pPr indent="-323850" lvl="8" marL="4114800" rtl="0">
              <a:spcBef>
                <a:spcPts val="1600"/>
              </a:spcBef>
              <a:spcAft>
                <a:spcPts val="1600"/>
              </a:spcAft>
              <a:buSzPts val="1500"/>
              <a:buChar char="■"/>
              <a:defRPr sz="1500"/>
            </a:lvl9pPr>
          </a:lstStyle>
          <a:p/>
        </p:txBody>
      </p:sp>
      <p:pic>
        <p:nvPicPr>
          <p:cNvPr id="80" name="Google Shape;80;p19"/>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81" name="Google Shape;81;p19"/>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Title &amp; 3 Columns" type="twoColTx">
  <p:cSld name="TITLE_AND_TWO_COLUMNS">
    <p:spTree>
      <p:nvGrpSpPr>
        <p:cNvPr id="82" name="Shape 82"/>
        <p:cNvGrpSpPr/>
        <p:nvPr/>
      </p:nvGrpSpPr>
      <p:grpSpPr>
        <a:xfrm>
          <a:off x="0" y="0"/>
          <a:ext cx="0" cy="0"/>
          <a:chOff x="0" y="0"/>
          <a:chExt cx="0" cy="0"/>
        </a:xfrm>
      </p:grpSpPr>
      <p:sp>
        <p:nvSpPr>
          <p:cNvPr id="83" name="Google Shape;83;p20"/>
          <p:cNvSpPr txBox="1"/>
          <p:nvPr>
            <p:ph type="title"/>
          </p:nvPr>
        </p:nvSpPr>
        <p:spPr>
          <a:xfrm>
            <a:off x="752400" y="604800"/>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84" name="Google Shape;84;p20"/>
          <p:cNvSpPr txBox="1"/>
          <p:nvPr>
            <p:ph idx="1" type="body"/>
          </p:nvPr>
        </p:nvSpPr>
        <p:spPr>
          <a:xfrm>
            <a:off x="676800" y="1310400"/>
            <a:ext cx="2448000" cy="2458800"/>
          </a:xfrm>
          <a:prstGeom prst="rect">
            <a:avLst/>
          </a:prstGeom>
        </p:spPr>
        <p:txBody>
          <a:bodyPr anchorCtr="0" anchor="t" bIns="91425" lIns="91425" spcFirstLastPara="1" rIns="91425" wrap="square" tIns="91425">
            <a:noAutofit/>
          </a:bodyPr>
          <a:lstStyle>
            <a:lvl1pPr indent="-304800" lvl="0" marL="457200" rtl="0">
              <a:lnSpc>
                <a:spcPct val="150000"/>
              </a:lnSpc>
              <a:spcBef>
                <a:spcPts val="0"/>
              </a:spcBef>
              <a:spcAft>
                <a:spcPts val="0"/>
              </a:spcAft>
              <a:buSzPts val="1200"/>
              <a:buChar char="●"/>
              <a:defRPr/>
            </a:lvl1pPr>
            <a:lvl2pPr indent="-304800" lvl="1" marL="914400" rtl="0">
              <a:lnSpc>
                <a:spcPct val="150000"/>
              </a:lnSpc>
              <a:spcBef>
                <a:spcPts val="0"/>
              </a:spcBef>
              <a:spcAft>
                <a:spcPts val="0"/>
              </a:spcAft>
              <a:buSzPts val="1200"/>
              <a:buChar char="○"/>
              <a:defRPr/>
            </a:lvl2pPr>
            <a:lvl3pPr indent="-304800" lvl="2" marL="1371600" rtl="0">
              <a:lnSpc>
                <a:spcPct val="150000"/>
              </a:lnSpc>
              <a:spcBef>
                <a:spcPts val="0"/>
              </a:spcBef>
              <a:spcAft>
                <a:spcPts val="0"/>
              </a:spcAft>
              <a:buSzPts val="1200"/>
              <a:buChar char="■"/>
              <a:defRPr/>
            </a:lvl3pPr>
            <a:lvl4pPr indent="-304800" lvl="3" marL="1828800" rtl="0">
              <a:lnSpc>
                <a:spcPct val="150000"/>
              </a:lnSpc>
              <a:spcBef>
                <a:spcPts val="0"/>
              </a:spcBef>
              <a:spcAft>
                <a:spcPts val="0"/>
              </a:spcAft>
              <a:buSzPts val="1200"/>
              <a:buChar char="●"/>
              <a:defRPr/>
            </a:lvl4pPr>
            <a:lvl5pPr indent="-304800" lvl="4" marL="2286000" rtl="0">
              <a:lnSpc>
                <a:spcPct val="150000"/>
              </a:lnSpc>
              <a:spcBef>
                <a:spcPts val="0"/>
              </a:spcBef>
              <a:spcAft>
                <a:spcPts val="0"/>
              </a:spcAft>
              <a:buSzPts val="1200"/>
              <a:buChar char="○"/>
              <a:defRPr/>
            </a:lvl5pPr>
            <a:lvl6pPr indent="-304800" lvl="5" marL="2743200" rtl="0">
              <a:lnSpc>
                <a:spcPct val="150000"/>
              </a:lnSpc>
              <a:spcBef>
                <a:spcPts val="0"/>
              </a:spcBef>
              <a:spcAft>
                <a:spcPts val="0"/>
              </a:spcAft>
              <a:buSzPts val="1200"/>
              <a:buChar char="■"/>
              <a:defRPr/>
            </a:lvl6pPr>
            <a:lvl7pPr indent="-304800" lvl="6" marL="3200400" rtl="0">
              <a:lnSpc>
                <a:spcPct val="150000"/>
              </a:lnSpc>
              <a:spcBef>
                <a:spcPts val="0"/>
              </a:spcBef>
              <a:spcAft>
                <a:spcPts val="0"/>
              </a:spcAft>
              <a:buSzPts val="1200"/>
              <a:buChar char="●"/>
              <a:defRPr/>
            </a:lvl7pPr>
            <a:lvl8pPr indent="-304800" lvl="7" marL="3657600" rtl="0">
              <a:lnSpc>
                <a:spcPct val="150000"/>
              </a:lnSpc>
              <a:spcBef>
                <a:spcPts val="0"/>
              </a:spcBef>
              <a:spcAft>
                <a:spcPts val="0"/>
              </a:spcAft>
              <a:buSzPts val="1200"/>
              <a:buChar char="○"/>
              <a:defRPr/>
            </a:lvl8pPr>
            <a:lvl9pPr indent="-304800" lvl="8" marL="4114800" rtl="0">
              <a:lnSpc>
                <a:spcPct val="150000"/>
              </a:lnSpc>
              <a:spcBef>
                <a:spcPts val="0"/>
              </a:spcBef>
              <a:spcAft>
                <a:spcPts val="0"/>
              </a:spcAft>
              <a:buSzPts val="1200"/>
              <a:buChar char="■"/>
              <a:defRPr/>
            </a:lvl9pPr>
          </a:lstStyle>
          <a:p/>
        </p:txBody>
      </p:sp>
      <p:sp>
        <p:nvSpPr>
          <p:cNvPr id="85" name="Google Shape;85;p20"/>
          <p:cNvSpPr txBox="1"/>
          <p:nvPr>
            <p:ph idx="2" type="body"/>
          </p:nvPr>
        </p:nvSpPr>
        <p:spPr>
          <a:xfrm>
            <a:off x="3304800" y="1310400"/>
            <a:ext cx="2448000" cy="2458800"/>
          </a:xfrm>
          <a:prstGeom prst="rect">
            <a:avLst/>
          </a:prstGeom>
        </p:spPr>
        <p:txBody>
          <a:bodyPr anchorCtr="0" anchor="t" bIns="91425" lIns="91425" spcFirstLastPara="1" rIns="91425" wrap="square" tIns="91425">
            <a:noAutofit/>
          </a:bodyPr>
          <a:lstStyle>
            <a:lvl1pPr indent="-304800" lvl="0" marL="457200" rtl="0">
              <a:lnSpc>
                <a:spcPct val="150000"/>
              </a:lnSpc>
              <a:spcBef>
                <a:spcPts val="0"/>
              </a:spcBef>
              <a:spcAft>
                <a:spcPts val="0"/>
              </a:spcAft>
              <a:buSzPts val="1200"/>
              <a:buChar char="●"/>
              <a:defRPr/>
            </a:lvl1pPr>
            <a:lvl2pPr indent="-304800" lvl="1" marL="914400" rtl="0">
              <a:lnSpc>
                <a:spcPct val="150000"/>
              </a:lnSpc>
              <a:spcBef>
                <a:spcPts val="0"/>
              </a:spcBef>
              <a:spcAft>
                <a:spcPts val="0"/>
              </a:spcAft>
              <a:buSzPts val="1200"/>
              <a:buChar char="○"/>
              <a:defRPr/>
            </a:lvl2pPr>
            <a:lvl3pPr indent="-304800" lvl="2" marL="1371600" rtl="0">
              <a:lnSpc>
                <a:spcPct val="150000"/>
              </a:lnSpc>
              <a:spcBef>
                <a:spcPts val="0"/>
              </a:spcBef>
              <a:spcAft>
                <a:spcPts val="0"/>
              </a:spcAft>
              <a:buSzPts val="1200"/>
              <a:buChar char="■"/>
              <a:defRPr/>
            </a:lvl3pPr>
            <a:lvl4pPr indent="-304800" lvl="3" marL="1828800" rtl="0">
              <a:lnSpc>
                <a:spcPct val="150000"/>
              </a:lnSpc>
              <a:spcBef>
                <a:spcPts val="0"/>
              </a:spcBef>
              <a:spcAft>
                <a:spcPts val="0"/>
              </a:spcAft>
              <a:buSzPts val="1200"/>
              <a:buChar char="●"/>
              <a:defRPr/>
            </a:lvl4pPr>
            <a:lvl5pPr indent="-304800" lvl="4" marL="2286000" rtl="0">
              <a:lnSpc>
                <a:spcPct val="150000"/>
              </a:lnSpc>
              <a:spcBef>
                <a:spcPts val="0"/>
              </a:spcBef>
              <a:spcAft>
                <a:spcPts val="0"/>
              </a:spcAft>
              <a:buSzPts val="1200"/>
              <a:buChar char="○"/>
              <a:defRPr/>
            </a:lvl5pPr>
            <a:lvl6pPr indent="-304800" lvl="5" marL="2743200" rtl="0">
              <a:lnSpc>
                <a:spcPct val="150000"/>
              </a:lnSpc>
              <a:spcBef>
                <a:spcPts val="0"/>
              </a:spcBef>
              <a:spcAft>
                <a:spcPts val="0"/>
              </a:spcAft>
              <a:buSzPts val="1200"/>
              <a:buChar char="■"/>
              <a:defRPr/>
            </a:lvl6pPr>
            <a:lvl7pPr indent="-304800" lvl="6" marL="3200400" rtl="0">
              <a:lnSpc>
                <a:spcPct val="150000"/>
              </a:lnSpc>
              <a:spcBef>
                <a:spcPts val="0"/>
              </a:spcBef>
              <a:spcAft>
                <a:spcPts val="0"/>
              </a:spcAft>
              <a:buSzPts val="1200"/>
              <a:buChar char="●"/>
              <a:defRPr/>
            </a:lvl7pPr>
            <a:lvl8pPr indent="-304800" lvl="7" marL="3657600" rtl="0">
              <a:lnSpc>
                <a:spcPct val="150000"/>
              </a:lnSpc>
              <a:spcBef>
                <a:spcPts val="0"/>
              </a:spcBef>
              <a:spcAft>
                <a:spcPts val="0"/>
              </a:spcAft>
              <a:buSzPts val="1200"/>
              <a:buChar char="○"/>
              <a:defRPr/>
            </a:lvl8pPr>
            <a:lvl9pPr indent="-304800" lvl="8" marL="4114800" rtl="0">
              <a:lnSpc>
                <a:spcPct val="150000"/>
              </a:lnSpc>
              <a:spcBef>
                <a:spcPts val="0"/>
              </a:spcBef>
              <a:spcAft>
                <a:spcPts val="0"/>
              </a:spcAft>
              <a:buSzPts val="1200"/>
              <a:buChar char="■"/>
              <a:defRPr/>
            </a:lvl9pPr>
          </a:lstStyle>
          <a:p/>
        </p:txBody>
      </p:sp>
      <p:sp>
        <p:nvSpPr>
          <p:cNvPr id="86" name="Google Shape;86;p20"/>
          <p:cNvSpPr txBox="1"/>
          <p:nvPr>
            <p:ph idx="3" type="body"/>
          </p:nvPr>
        </p:nvSpPr>
        <p:spPr>
          <a:xfrm>
            <a:off x="5932800" y="1310400"/>
            <a:ext cx="2448000" cy="2458800"/>
          </a:xfrm>
          <a:prstGeom prst="rect">
            <a:avLst/>
          </a:prstGeom>
        </p:spPr>
        <p:txBody>
          <a:bodyPr anchorCtr="0" anchor="t" bIns="91425" lIns="91425" spcFirstLastPara="1" rIns="91425" wrap="square" tIns="91425">
            <a:noAutofit/>
          </a:bodyPr>
          <a:lstStyle>
            <a:lvl1pPr indent="-304800" lvl="0" marL="457200" rtl="0">
              <a:lnSpc>
                <a:spcPct val="150000"/>
              </a:lnSpc>
              <a:spcBef>
                <a:spcPts val="0"/>
              </a:spcBef>
              <a:spcAft>
                <a:spcPts val="0"/>
              </a:spcAft>
              <a:buSzPts val="1200"/>
              <a:buChar char="●"/>
              <a:defRPr/>
            </a:lvl1pPr>
            <a:lvl2pPr indent="-304800" lvl="1" marL="914400" rtl="0">
              <a:lnSpc>
                <a:spcPct val="150000"/>
              </a:lnSpc>
              <a:spcBef>
                <a:spcPts val="0"/>
              </a:spcBef>
              <a:spcAft>
                <a:spcPts val="0"/>
              </a:spcAft>
              <a:buSzPts val="1200"/>
              <a:buChar char="○"/>
              <a:defRPr/>
            </a:lvl2pPr>
            <a:lvl3pPr indent="-304800" lvl="2" marL="1371600" rtl="0">
              <a:lnSpc>
                <a:spcPct val="150000"/>
              </a:lnSpc>
              <a:spcBef>
                <a:spcPts val="0"/>
              </a:spcBef>
              <a:spcAft>
                <a:spcPts val="0"/>
              </a:spcAft>
              <a:buSzPts val="1200"/>
              <a:buChar char="■"/>
              <a:defRPr/>
            </a:lvl3pPr>
            <a:lvl4pPr indent="-304800" lvl="3" marL="1828800" rtl="0">
              <a:lnSpc>
                <a:spcPct val="150000"/>
              </a:lnSpc>
              <a:spcBef>
                <a:spcPts val="0"/>
              </a:spcBef>
              <a:spcAft>
                <a:spcPts val="0"/>
              </a:spcAft>
              <a:buSzPts val="1200"/>
              <a:buChar char="●"/>
              <a:defRPr/>
            </a:lvl4pPr>
            <a:lvl5pPr indent="-304800" lvl="4" marL="2286000" rtl="0">
              <a:lnSpc>
                <a:spcPct val="150000"/>
              </a:lnSpc>
              <a:spcBef>
                <a:spcPts val="0"/>
              </a:spcBef>
              <a:spcAft>
                <a:spcPts val="0"/>
              </a:spcAft>
              <a:buSzPts val="1200"/>
              <a:buChar char="○"/>
              <a:defRPr/>
            </a:lvl5pPr>
            <a:lvl6pPr indent="-304800" lvl="5" marL="2743200" rtl="0">
              <a:lnSpc>
                <a:spcPct val="150000"/>
              </a:lnSpc>
              <a:spcBef>
                <a:spcPts val="0"/>
              </a:spcBef>
              <a:spcAft>
                <a:spcPts val="0"/>
              </a:spcAft>
              <a:buSzPts val="1200"/>
              <a:buChar char="■"/>
              <a:defRPr/>
            </a:lvl6pPr>
            <a:lvl7pPr indent="-304800" lvl="6" marL="3200400" rtl="0">
              <a:lnSpc>
                <a:spcPct val="150000"/>
              </a:lnSpc>
              <a:spcBef>
                <a:spcPts val="0"/>
              </a:spcBef>
              <a:spcAft>
                <a:spcPts val="0"/>
              </a:spcAft>
              <a:buSzPts val="1200"/>
              <a:buChar char="●"/>
              <a:defRPr/>
            </a:lvl7pPr>
            <a:lvl8pPr indent="-304800" lvl="7" marL="3657600" rtl="0">
              <a:lnSpc>
                <a:spcPct val="150000"/>
              </a:lnSpc>
              <a:spcBef>
                <a:spcPts val="0"/>
              </a:spcBef>
              <a:spcAft>
                <a:spcPts val="0"/>
              </a:spcAft>
              <a:buSzPts val="1200"/>
              <a:buChar char="○"/>
              <a:defRPr/>
            </a:lvl8pPr>
            <a:lvl9pPr indent="-304800" lvl="8" marL="4114800" rtl="0">
              <a:lnSpc>
                <a:spcPct val="150000"/>
              </a:lnSpc>
              <a:spcBef>
                <a:spcPts val="0"/>
              </a:spcBef>
              <a:spcAft>
                <a:spcPts val="0"/>
              </a:spcAft>
              <a:buSzPts val="1200"/>
              <a:buChar char="■"/>
              <a:defRPr/>
            </a:lvl9pPr>
          </a:lstStyle>
          <a:p/>
        </p:txBody>
      </p:sp>
      <p:pic>
        <p:nvPicPr>
          <p:cNvPr id="87" name="Google Shape;87;p20"/>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88" name="Google Shape;88;p20"/>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Content &amp; Photo">
  <p:cSld name="ONE_COLUMN_TEXT">
    <p:spTree>
      <p:nvGrpSpPr>
        <p:cNvPr id="89" name="Shape 89"/>
        <p:cNvGrpSpPr/>
        <p:nvPr/>
      </p:nvGrpSpPr>
      <p:grpSpPr>
        <a:xfrm>
          <a:off x="0" y="0"/>
          <a:ext cx="0" cy="0"/>
          <a:chOff x="0" y="0"/>
          <a:chExt cx="0" cy="0"/>
        </a:xfrm>
      </p:grpSpPr>
      <p:sp>
        <p:nvSpPr>
          <p:cNvPr id="90" name="Google Shape;90;p21"/>
          <p:cNvSpPr txBox="1"/>
          <p:nvPr>
            <p:ph type="title"/>
          </p:nvPr>
        </p:nvSpPr>
        <p:spPr>
          <a:xfrm>
            <a:off x="752400" y="1155600"/>
            <a:ext cx="4143600" cy="658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2600"/>
              <a:buNone/>
              <a:defRPr sz="2600"/>
            </a:lvl1pPr>
            <a:lvl2pPr lvl="1" rtl="0">
              <a:lnSpc>
                <a:spcPct val="115000"/>
              </a:lnSpc>
              <a:spcBef>
                <a:spcPts val="0"/>
              </a:spcBef>
              <a:spcAft>
                <a:spcPts val="0"/>
              </a:spcAft>
              <a:buSzPts val="2600"/>
              <a:buNone/>
              <a:defRPr sz="2600"/>
            </a:lvl2pPr>
            <a:lvl3pPr lvl="2" rtl="0">
              <a:lnSpc>
                <a:spcPct val="115000"/>
              </a:lnSpc>
              <a:spcBef>
                <a:spcPts val="0"/>
              </a:spcBef>
              <a:spcAft>
                <a:spcPts val="0"/>
              </a:spcAft>
              <a:buSzPts val="2600"/>
              <a:buNone/>
              <a:defRPr sz="2600"/>
            </a:lvl3pPr>
            <a:lvl4pPr lvl="3" rtl="0">
              <a:lnSpc>
                <a:spcPct val="115000"/>
              </a:lnSpc>
              <a:spcBef>
                <a:spcPts val="0"/>
              </a:spcBef>
              <a:spcAft>
                <a:spcPts val="0"/>
              </a:spcAft>
              <a:buSzPts val="2600"/>
              <a:buNone/>
              <a:defRPr sz="2600"/>
            </a:lvl4pPr>
            <a:lvl5pPr lvl="4" rtl="0">
              <a:lnSpc>
                <a:spcPct val="115000"/>
              </a:lnSpc>
              <a:spcBef>
                <a:spcPts val="0"/>
              </a:spcBef>
              <a:spcAft>
                <a:spcPts val="0"/>
              </a:spcAft>
              <a:buSzPts val="2600"/>
              <a:buNone/>
              <a:defRPr sz="2600"/>
            </a:lvl5pPr>
            <a:lvl6pPr lvl="5" rtl="0">
              <a:lnSpc>
                <a:spcPct val="115000"/>
              </a:lnSpc>
              <a:spcBef>
                <a:spcPts val="0"/>
              </a:spcBef>
              <a:spcAft>
                <a:spcPts val="0"/>
              </a:spcAft>
              <a:buSzPts val="2600"/>
              <a:buNone/>
              <a:defRPr sz="2600"/>
            </a:lvl6pPr>
            <a:lvl7pPr lvl="6" rtl="0">
              <a:lnSpc>
                <a:spcPct val="115000"/>
              </a:lnSpc>
              <a:spcBef>
                <a:spcPts val="0"/>
              </a:spcBef>
              <a:spcAft>
                <a:spcPts val="0"/>
              </a:spcAft>
              <a:buSzPts val="2600"/>
              <a:buNone/>
              <a:defRPr sz="2600"/>
            </a:lvl7pPr>
            <a:lvl8pPr lvl="7" rtl="0">
              <a:lnSpc>
                <a:spcPct val="115000"/>
              </a:lnSpc>
              <a:spcBef>
                <a:spcPts val="0"/>
              </a:spcBef>
              <a:spcAft>
                <a:spcPts val="0"/>
              </a:spcAft>
              <a:buSzPts val="2600"/>
              <a:buNone/>
              <a:defRPr sz="2600"/>
            </a:lvl8pPr>
            <a:lvl9pPr lvl="8" rtl="0">
              <a:lnSpc>
                <a:spcPct val="115000"/>
              </a:lnSpc>
              <a:spcBef>
                <a:spcPts val="0"/>
              </a:spcBef>
              <a:spcAft>
                <a:spcPts val="0"/>
              </a:spcAft>
              <a:buSzPts val="2600"/>
              <a:buNone/>
              <a:defRPr sz="2600"/>
            </a:lvl9pPr>
          </a:lstStyle>
          <a:p/>
        </p:txBody>
      </p:sp>
      <p:sp>
        <p:nvSpPr>
          <p:cNvPr id="91" name="Google Shape;91;p21"/>
          <p:cNvSpPr txBox="1"/>
          <p:nvPr>
            <p:ph idx="1" type="body"/>
          </p:nvPr>
        </p:nvSpPr>
        <p:spPr>
          <a:xfrm>
            <a:off x="752400" y="2440800"/>
            <a:ext cx="3729600" cy="2458800"/>
          </a:xfrm>
          <a:prstGeom prst="rect">
            <a:avLst/>
          </a:prstGeom>
        </p:spPr>
        <p:txBody>
          <a:bodyPr anchorCtr="0" anchor="t" bIns="91425" lIns="91425" spcFirstLastPara="1" rIns="91425" wrap="square" tIns="91425">
            <a:noAutofit/>
          </a:bodyPr>
          <a:lstStyle>
            <a:lvl1pPr indent="-295275" lvl="0" marL="457200" rtl="0">
              <a:spcBef>
                <a:spcPts val="0"/>
              </a:spcBef>
              <a:spcAft>
                <a:spcPts val="0"/>
              </a:spcAft>
              <a:buSzPts val="1050"/>
              <a:buChar char="●"/>
              <a:defRPr sz="1050"/>
            </a:lvl1pPr>
            <a:lvl2pPr indent="-295275" lvl="1" marL="914400" rtl="0">
              <a:spcBef>
                <a:spcPts val="1600"/>
              </a:spcBef>
              <a:spcAft>
                <a:spcPts val="0"/>
              </a:spcAft>
              <a:buSzPts val="1050"/>
              <a:buChar char="○"/>
              <a:defRPr sz="1050"/>
            </a:lvl2pPr>
            <a:lvl3pPr indent="-295275" lvl="2" marL="1371600" rtl="0">
              <a:spcBef>
                <a:spcPts val="1600"/>
              </a:spcBef>
              <a:spcAft>
                <a:spcPts val="0"/>
              </a:spcAft>
              <a:buSzPts val="1050"/>
              <a:buChar char="■"/>
              <a:defRPr sz="1050"/>
            </a:lvl3pPr>
            <a:lvl4pPr indent="-295275" lvl="3" marL="1828800" rtl="0">
              <a:spcBef>
                <a:spcPts val="1600"/>
              </a:spcBef>
              <a:spcAft>
                <a:spcPts val="0"/>
              </a:spcAft>
              <a:buSzPts val="1050"/>
              <a:buChar char="●"/>
              <a:defRPr sz="1050"/>
            </a:lvl4pPr>
            <a:lvl5pPr indent="-295275" lvl="4" marL="2286000" rtl="0">
              <a:spcBef>
                <a:spcPts val="1600"/>
              </a:spcBef>
              <a:spcAft>
                <a:spcPts val="0"/>
              </a:spcAft>
              <a:buSzPts val="1050"/>
              <a:buChar char="○"/>
              <a:defRPr sz="1050"/>
            </a:lvl5pPr>
            <a:lvl6pPr indent="-295275" lvl="5" marL="2743200" rtl="0">
              <a:spcBef>
                <a:spcPts val="1600"/>
              </a:spcBef>
              <a:spcAft>
                <a:spcPts val="0"/>
              </a:spcAft>
              <a:buSzPts val="1050"/>
              <a:buChar char="■"/>
              <a:defRPr sz="1050"/>
            </a:lvl6pPr>
            <a:lvl7pPr indent="-295275" lvl="6" marL="3200400" rtl="0">
              <a:spcBef>
                <a:spcPts val="1600"/>
              </a:spcBef>
              <a:spcAft>
                <a:spcPts val="0"/>
              </a:spcAft>
              <a:buSzPts val="1050"/>
              <a:buChar char="●"/>
              <a:defRPr sz="1050"/>
            </a:lvl7pPr>
            <a:lvl8pPr indent="-295275" lvl="7" marL="3657600" rtl="0">
              <a:spcBef>
                <a:spcPts val="1600"/>
              </a:spcBef>
              <a:spcAft>
                <a:spcPts val="0"/>
              </a:spcAft>
              <a:buSzPts val="1050"/>
              <a:buChar char="○"/>
              <a:defRPr sz="1050"/>
            </a:lvl8pPr>
            <a:lvl9pPr indent="-295275" lvl="8" marL="4114800" rtl="0">
              <a:spcBef>
                <a:spcPts val="1600"/>
              </a:spcBef>
              <a:spcAft>
                <a:spcPts val="1600"/>
              </a:spcAft>
              <a:buSzPts val="1050"/>
              <a:buChar char="■"/>
              <a:defRPr sz="1050"/>
            </a:lvl9pPr>
          </a:lstStyle>
          <a:p/>
        </p:txBody>
      </p:sp>
      <p:pic>
        <p:nvPicPr>
          <p:cNvPr id="92" name="Google Shape;92;p21"/>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93" name="Google Shape;93;p21"/>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One Number">
  <p:cSld name="MAIN_POINT">
    <p:bg>
      <p:bgPr>
        <a:solidFill>
          <a:schemeClr val="dk1"/>
        </a:solidFill>
      </p:bgPr>
    </p:bg>
    <p:spTree>
      <p:nvGrpSpPr>
        <p:cNvPr id="94" name="Shape 94"/>
        <p:cNvGrpSpPr/>
        <p:nvPr/>
      </p:nvGrpSpPr>
      <p:grpSpPr>
        <a:xfrm>
          <a:off x="0" y="0"/>
          <a:ext cx="0" cy="0"/>
          <a:chOff x="0" y="0"/>
          <a:chExt cx="0" cy="0"/>
        </a:xfrm>
      </p:grpSpPr>
      <p:sp>
        <p:nvSpPr>
          <p:cNvPr id="95" name="Google Shape;95;p22"/>
          <p:cNvSpPr txBox="1"/>
          <p:nvPr>
            <p:ph idx="1" type="body"/>
          </p:nvPr>
        </p:nvSpPr>
        <p:spPr>
          <a:xfrm>
            <a:off x="763200" y="990000"/>
            <a:ext cx="2260800" cy="3708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accent5"/>
              </a:buClr>
              <a:buSzPts val="1000"/>
              <a:buChar char="●"/>
              <a:defRPr sz="1000">
                <a:solidFill>
                  <a:schemeClr val="accent5"/>
                </a:solidFill>
              </a:defRPr>
            </a:lvl1pPr>
            <a:lvl2pPr indent="-292100" lvl="1" marL="914400" rtl="0">
              <a:spcBef>
                <a:spcPts val="1600"/>
              </a:spcBef>
              <a:spcAft>
                <a:spcPts val="0"/>
              </a:spcAft>
              <a:buClr>
                <a:schemeClr val="accent5"/>
              </a:buClr>
              <a:buSzPts val="1000"/>
              <a:buChar char="○"/>
              <a:defRPr sz="1000">
                <a:solidFill>
                  <a:schemeClr val="accent5"/>
                </a:solidFill>
              </a:defRPr>
            </a:lvl2pPr>
            <a:lvl3pPr indent="-292100" lvl="2" marL="1371600" rtl="0">
              <a:spcBef>
                <a:spcPts val="1600"/>
              </a:spcBef>
              <a:spcAft>
                <a:spcPts val="0"/>
              </a:spcAft>
              <a:buClr>
                <a:schemeClr val="accent5"/>
              </a:buClr>
              <a:buSzPts val="1000"/>
              <a:buChar char="■"/>
              <a:defRPr sz="1000">
                <a:solidFill>
                  <a:schemeClr val="accent5"/>
                </a:solidFill>
              </a:defRPr>
            </a:lvl3pPr>
            <a:lvl4pPr indent="-292100" lvl="3" marL="1828800" rtl="0">
              <a:spcBef>
                <a:spcPts val="1600"/>
              </a:spcBef>
              <a:spcAft>
                <a:spcPts val="0"/>
              </a:spcAft>
              <a:buClr>
                <a:schemeClr val="accent5"/>
              </a:buClr>
              <a:buSzPts val="1000"/>
              <a:buChar char="●"/>
              <a:defRPr sz="1000">
                <a:solidFill>
                  <a:schemeClr val="accent5"/>
                </a:solidFill>
              </a:defRPr>
            </a:lvl4pPr>
            <a:lvl5pPr indent="-292100" lvl="4" marL="2286000" rtl="0">
              <a:spcBef>
                <a:spcPts val="1600"/>
              </a:spcBef>
              <a:spcAft>
                <a:spcPts val="0"/>
              </a:spcAft>
              <a:buClr>
                <a:schemeClr val="accent5"/>
              </a:buClr>
              <a:buSzPts val="1000"/>
              <a:buChar char="○"/>
              <a:defRPr sz="1000">
                <a:solidFill>
                  <a:schemeClr val="accent5"/>
                </a:solidFill>
              </a:defRPr>
            </a:lvl5pPr>
            <a:lvl6pPr indent="-292100" lvl="5" marL="2743200" rtl="0">
              <a:spcBef>
                <a:spcPts val="1600"/>
              </a:spcBef>
              <a:spcAft>
                <a:spcPts val="0"/>
              </a:spcAft>
              <a:buClr>
                <a:schemeClr val="accent5"/>
              </a:buClr>
              <a:buSzPts val="1000"/>
              <a:buChar char="■"/>
              <a:defRPr sz="1000">
                <a:solidFill>
                  <a:schemeClr val="accent5"/>
                </a:solidFill>
              </a:defRPr>
            </a:lvl6pPr>
            <a:lvl7pPr indent="-292100" lvl="6" marL="3200400" rtl="0">
              <a:spcBef>
                <a:spcPts val="1600"/>
              </a:spcBef>
              <a:spcAft>
                <a:spcPts val="0"/>
              </a:spcAft>
              <a:buClr>
                <a:schemeClr val="accent5"/>
              </a:buClr>
              <a:buSzPts val="1000"/>
              <a:buChar char="●"/>
              <a:defRPr sz="1000">
                <a:solidFill>
                  <a:schemeClr val="accent5"/>
                </a:solidFill>
              </a:defRPr>
            </a:lvl7pPr>
            <a:lvl8pPr indent="-292100" lvl="7" marL="3657600" rtl="0">
              <a:spcBef>
                <a:spcPts val="1600"/>
              </a:spcBef>
              <a:spcAft>
                <a:spcPts val="0"/>
              </a:spcAft>
              <a:buClr>
                <a:schemeClr val="accent5"/>
              </a:buClr>
              <a:buSzPts val="1000"/>
              <a:buChar char="○"/>
              <a:defRPr sz="1000">
                <a:solidFill>
                  <a:schemeClr val="accent5"/>
                </a:solidFill>
              </a:defRPr>
            </a:lvl8pPr>
            <a:lvl9pPr indent="-292100" lvl="8" marL="4114800" rtl="0">
              <a:spcBef>
                <a:spcPts val="1600"/>
              </a:spcBef>
              <a:spcAft>
                <a:spcPts val="1600"/>
              </a:spcAft>
              <a:buClr>
                <a:schemeClr val="accent5"/>
              </a:buClr>
              <a:buSzPts val="1000"/>
              <a:buChar char="■"/>
              <a:defRPr sz="1000">
                <a:solidFill>
                  <a:schemeClr val="accent5"/>
                </a:solidFill>
              </a:defRPr>
            </a:lvl9pPr>
          </a:lstStyle>
          <a:p/>
        </p:txBody>
      </p:sp>
      <p:sp>
        <p:nvSpPr>
          <p:cNvPr id="96" name="Google Shape;96;p22"/>
          <p:cNvSpPr txBox="1"/>
          <p:nvPr>
            <p:ph type="title"/>
          </p:nvPr>
        </p:nvSpPr>
        <p:spPr>
          <a:xfrm>
            <a:off x="763200" y="2372400"/>
            <a:ext cx="3808800" cy="1040400"/>
          </a:xfrm>
          <a:prstGeom prst="rect">
            <a:avLst/>
          </a:prstGeom>
        </p:spPr>
        <p:txBody>
          <a:bodyPr anchorCtr="0" anchor="t" bIns="0" lIns="91425" spcFirstLastPara="1" rIns="91425" wrap="square" tIns="0">
            <a:noAutofit/>
          </a:bodyPr>
          <a:lstStyle>
            <a:lvl1pPr lvl="0" rtl="0">
              <a:lnSpc>
                <a:spcPct val="115000"/>
              </a:lnSpc>
              <a:spcBef>
                <a:spcPts val="0"/>
              </a:spcBef>
              <a:spcAft>
                <a:spcPts val="0"/>
              </a:spcAft>
              <a:buClr>
                <a:srgbClr val="FFFFFF"/>
              </a:buClr>
              <a:buSzPts val="3500"/>
              <a:buNone/>
              <a:defRPr sz="3500">
                <a:solidFill>
                  <a:srgbClr val="FFFFFF"/>
                </a:solidFill>
              </a:defRPr>
            </a:lvl1pPr>
            <a:lvl2pPr lvl="1" rtl="0">
              <a:lnSpc>
                <a:spcPct val="115000"/>
              </a:lnSpc>
              <a:spcBef>
                <a:spcPts val="0"/>
              </a:spcBef>
              <a:spcAft>
                <a:spcPts val="0"/>
              </a:spcAft>
              <a:buClr>
                <a:srgbClr val="FFFFFF"/>
              </a:buClr>
              <a:buSzPts val="3500"/>
              <a:buNone/>
              <a:defRPr sz="3500">
                <a:solidFill>
                  <a:srgbClr val="FFFFFF"/>
                </a:solidFill>
              </a:defRPr>
            </a:lvl2pPr>
            <a:lvl3pPr lvl="2" rtl="0">
              <a:lnSpc>
                <a:spcPct val="115000"/>
              </a:lnSpc>
              <a:spcBef>
                <a:spcPts val="0"/>
              </a:spcBef>
              <a:spcAft>
                <a:spcPts val="0"/>
              </a:spcAft>
              <a:buClr>
                <a:srgbClr val="FFFFFF"/>
              </a:buClr>
              <a:buSzPts val="3500"/>
              <a:buNone/>
              <a:defRPr sz="3500">
                <a:solidFill>
                  <a:srgbClr val="FFFFFF"/>
                </a:solidFill>
              </a:defRPr>
            </a:lvl3pPr>
            <a:lvl4pPr lvl="3" rtl="0">
              <a:lnSpc>
                <a:spcPct val="115000"/>
              </a:lnSpc>
              <a:spcBef>
                <a:spcPts val="0"/>
              </a:spcBef>
              <a:spcAft>
                <a:spcPts val="0"/>
              </a:spcAft>
              <a:buClr>
                <a:srgbClr val="FFFFFF"/>
              </a:buClr>
              <a:buSzPts val="3500"/>
              <a:buNone/>
              <a:defRPr sz="3500">
                <a:solidFill>
                  <a:srgbClr val="FFFFFF"/>
                </a:solidFill>
              </a:defRPr>
            </a:lvl4pPr>
            <a:lvl5pPr lvl="4" rtl="0">
              <a:lnSpc>
                <a:spcPct val="115000"/>
              </a:lnSpc>
              <a:spcBef>
                <a:spcPts val="0"/>
              </a:spcBef>
              <a:spcAft>
                <a:spcPts val="0"/>
              </a:spcAft>
              <a:buClr>
                <a:srgbClr val="FFFFFF"/>
              </a:buClr>
              <a:buSzPts val="3500"/>
              <a:buNone/>
              <a:defRPr sz="3500">
                <a:solidFill>
                  <a:srgbClr val="FFFFFF"/>
                </a:solidFill>
              </a:defRPr>
            </a:lvl5pPr>
            <a:lvl6pPr lvl="5" rtl="0">
              <a:lnSpc>
                <a:spcPct val="115000"/>
              </a:lnSpc>
              <a:spcBef>
                <a:spcPts val="0"/>
              </a:spcBef>
              <a:spcAft>
                <a:spcPts val="0"/>
              </a:spcAft>
              <a:buClr>
                <a:srgbClr val="FFFFFF"/>
              </a:buClr>
              <a:buSzPts val="3500"/>
              <a:buNone/>
              <a:defRPr sz="3500">
                <a:solidFill>
                  <a:srgbClr val="FFFFFF"/>
                </a:solidFill>
              </a:defRPr>
            </a:lvl6pPr>
            <a:lvl7pPr lvl="6" rtl="0">
              <a:lnSpc>
                <a:spcPct val="115000"/>
              </a:lnSpc>
              <a:spcBef>
                <a:spcPts val="0"/>
              </a:spcBef>
              <a:spcAft>
                <a:spcPts val="0"/>
              </a:spcAft>
              <a:buClr>
                <a:srgbClr val="FFFFFF"/>
              </a:buClr>
              <a:buSzPts val="3500"/>
              <a:buNone/>
              <a:defRPr sz="3500">
                <a:solidFill>
                  <a:srgbClr val="FFFFFF"/>
                </a:solidFill>
              </a:defRPr>
            </a:lvl7pPr>
            <a:lvl8pPr lvl="7" rtl="0">
              <a:lnSpc>
                <a:spcPct val="115000"/>
              </a:lnSpc>
              <a:spcBef>
                <a:spcPts val="0"/>
              </a:spcBef>
              <a:spcAft>
                <a:spcPts val="0"/>
              </a:spcAft>
              <a:buClr>
                <a:srgbClr val="FFFFFF"/>
              </a:buClr>
              <a:buSzPts val="3500"/>
              <a:buNone/>
              <a:defRPr sz="3500">
                <a:solidFill>
                  <a:srgbClr val="FFFFFF"/>
                </a:solidFill>
              </a:defRPr>
            </a:lvl8pPr>
            <a:lvl9pPr lvl="8" rtl="0">
              <a:lnSpc>
                <a:spcPct val="115000"/>
              </a:lnSpc>
              <a:spcBef>
                <a:spcPts val="0"/>
              </a:spcBef>
              <a:spcAft>
                <a:spcPts val="0"/>
              </a:spcAft>
              <a:buClr>
                <a:srgbClr val="FFFFFF"/>
              </a:buClr>
              <a:buSzPts val="3500"/>
              <a:buNone/>
              <a:defRPr sz="3500">
                <a:solidFill>
                  <a:srgbClr val="FFFFFF"/>
                </a:solidFill>
              </a:defRPr>
            </a:lvl9pPr>
          </a:lstStyle>
          <a:p/>
        </p:txBody>
      </p:sp>
      <p:sp>
        <p:nvSpPr>
          <p:cNvPr id="97" name="Google Shape;97;p22"/>
          <p:cNvSpPr txBox="1"/>
          <p:nvPr>
            <p:ph idx="2" type="body"/>
          </p:nvPr>
        </p:nvSpPr>
        <p:spPr>
          <a:xfrm>
            <a:off x="763200" y="3412800"/>
            <a:ext cx="38088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Clr>
                <a:schemeClr val="accent5"/>
              </a:buClr>
              <a:buSzPts val="1050"/>
              <a:buChar char="●"/>
              <a:defRPr sz="1050">
                <a:solidFill>
                  <a:schemeClr val="accent5"/>
                </a:solidFill>
              </a:defRPr>
            </a:lvl1pPr>
            <a:lvl2pPr indent="-295275" lvl="1" marL="914400" rtl="0">
              <a:spcBef>
                <a:spcPts val="1600"/>
              </a:spcBef>
              <a:spcAft>
                <a:spcPts val="0"/>
              </a:spcAft>
              <a:buClr>
                <a:schemeClr val="accent5"/>
              </a:buClr>
              <a:buSzPts val="1050"/>
              <a:buChar char="○"/>
              <a:defRPr sz="1050">
                <a:solidFill>
                  <a:schemeClr val="accent5"/>
                </a:solidFill>
              </a:defRPr>
            </a:lvl2pPr>
            <a:lvl3pPr indent="-295275" lvl="2" marL="1371600" rtl="0">
              <a:spcBef>
                <a:spcPts val="1600"/>
              </a:spcBef>
              <a:spcAft>
                <a:spcPts val="0"/>
              </a:spcAft>
              <a:buClr>
                <a:schemeClr val="accent5"/>
              </a:buClr>
              <a:buSzPts val="1050"/>
              <a:buChar char="■"/>
              <a:defRPr sz="1050">
                <a:solidFill>
                  <a:schemeClr val="accent5"/>
                </a:solidFill>
              </a:defRPr>
            </a:lvl3pPr>
            <a:lvl4pPr indent="-295275" lvl="3" marL="1828800" rtl="0">
              <a:spcBef>
                <a:spcPts val="1600"/>
              </a:spcBef>
              <a:spcAft>
                <a:spcPts val="0"/>
              </a:spcAft>
              <a:buClr>
                <a:schemeClr val="accent5"/>
              </a:buClr>
              <a:buSzPts val="1050"/>
              <a:buChar char="●"/>
              <a:defRPr sz="1050">
                <a:solidFill>
                  <a:schemeClr val="accent5"/>
                </a:solidFill>
              </a:defRPr>
            </a:lvl4pPr>
            <a:lvl5pPr indent="-295275" lvl="4" marL="2286000" rtl="0">
              <a:spcBef>
                <a:spcPts val="1600"/>
              </a:spcBef>
              <a:spcAft>
                <a:spcPts val="0"/>
              </a:spcAft>
              <a:buClr>
                <a:schemeClr val="accent5"/>
              </a:buClr>
              <a:buSzPts val="1050"/>
              <a:buChar char="○"/>
              <a:defRPr sz="1050">
                <a:solidFill>
                  <a:schemeClr val="accent5"/>
                </a:solidFill>
              </a:defRPr>
            </a:lvl5pPr>
            <a:lvl6pPr indent="-295275" lvl="5" marL="2743200" rtl="0">
              <a:spcBef>
                <a:spcPts val="1600"/>
              </a:spcBef>
              <a:spcAft>
                <a:spcPts val="0"/>
              </a:spcAft>
              <a:buClr>
                <a:schemeClr val="accent5"/>
              </a:buClr>
              <a:buSzPts val="1050"/>
              <a:buChar char="■"/>
              <a:defRPr sz="1050">
                <a:solidFill>
                  <a:schemeClr val="accent5"/>
                </a:solidFill>
              </a:defRPr>
            </a:lvl6pPr>
            <a:lvl7pPr indent="-295275" lvl="6" marL="3200400" rtl="0">
              <a:spcBef>
                <a:spcPts val="1600"/>
              </a:spcBef>
              <a:spcAft>
                <a:spcPts val="0"/>
              </a:spcAft>
              <a:buClr>
                <a:schemeClr val="accent5"/>
              </a:buClr>
              <a:buSzPts val="1050"/>
              <a:buChar char="●"/>
              <a:defRPr sz="1050">
                <a:solidFill>
                  <a:schemeClr val="accent5"/>
                </a:solidFill>
              </a:defRPr>
            </a:lvl7pPr>
            <a:lvl8pPr indent="-295275" lvl="7" marL="3657600" rtl="0">
              <a:spcBef>
                <a:spcPts val="1600"/>
              </a:spcBef>
              <a:spcAft>
                <a:spcPts val="0"/>
              </a:spcAft>
              <a:buClr>
                <a:schemeClr val="accent5"/>
              </a:buClr>
              <a:buSzPts val="1050"/>
              <a:buChar char="○"/>
              <a:defRPr sz="1050">
                <a:solidFill>
                  <a:schemeClr val="accent5"/>
                </a:solidFill>
              </a:defRPr>
            </a:lvl8pPr>
            <a:lvl9pPr indent="-295275" lvl="8" marL="4114800" rtl="0">
              <a:spcBef>
                <a:spcPts val="1600"/>
              </a:spcBef>
              <a:spcAft>
                <a:spcPts val="1600"/>
              </a:spcAft>
              <a:buClr>
                <a:schemeClr val="accent5"/>
              </a:buClr>
              <a:buSzPts val="1050"/>
              <a:buChar char="■"/>
              <a:defRPr sz="1050">
                <a:solidFill>
                  <a:schemeClr val="accent5"/>
                </a:solidFill>
              </a:defRPr>
            </a:lvl9pPr>
          </a:lstStyle>
          <a:p/>
        </p:txBody>
      </p:sp>
      <p:sp>
        <p:nvSpPr>
          <p:cNvPr id="98" name="Google Shape;98;p22"/>
          <p:cNvSpPr txBox="1"/>
          <p:nvPr/>
        </p:nvSpPr>
        <p:spPr>
          <a:xfrm>
            <a:off x="762000" y="277339"/>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666666"/>
                </a:solidFill>
                <a:latin typeface="Roboto"/>
                <a:ea typeface="Roboto"/>
                <a:cs typeface="Roboto"/>
                <a:sym typeface="Roboto"/>
              </a:rPr>
            </a:br>
            <a:endParaRPr sz="1000">
              <a:solidFill>
                <a:srgbClr val="B2C4C7"/>
              </a:solidFill>
            </a:endParaRPr>
          </a:p>
        </p:txBody>
      </p:sp>
      <p:pic>
        <p:nvPicPr>
          <p:cNvPr id="99" name="Google Shape;99;p22"/>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100" name="Google Shape;100;p22"/>
          <p:cNvSpPr txBox="1"/>
          <p:nvPr>
            <p:ph idx="3" type="body"/>
          </p:nvPr>
        </p:nvSpPr>
        <p:spPr>
          <a:xfrm>
            <a:off x="5713800" y="2372400"/>
            <a:ext cx="3054000" cy="1371600"/>
          </a:xfrm>
          <a:prstGeom prst="rect">
            <a:avLst/>
          </a:prstGeom>
        </p:spPr>
        <p:txBody>
          <a:bodyPr anchorCtr="0" anchor="ctr" bIns="0" lIns="91425" spcFirstLastPara="1" rIns="91425" wrap="square" tIns="0">
            <a:noAutofit/>
          </a:bodyPr>
          <a:lstStyle>
            <a:lvl1pPr indent="-914400" lvl="0" marL="457200" rtl="0">
              <a:spcBef>
                <a:spcPts val="0"/>
              </a:spcBef>
              <a:spcAft>
                <a:spcPts val="0"/>
              </a:spcAft>
              <a:buClr>
                <a:srgbClr val="FFFFFF"/>
              </a:buClr>
              <a:buSzPts val="10800"/>
              <a:buChar char="●"/>
              <a:defRPr sz="10800">
                <a:solidFill>
                  <a:srgbClr val="FFFFFF"/>
                </a:solidFill>
              </a:defRPr>
            </a:lvl1pPr>
            <a:lvl2pPr indent="-914400" lvl="1" marL="914400" rtl="0">
              <a:spcBef>
                <a:spcPts val="1600"/>
              </a:spcBef>
              <a:spcAft>
                <a:spcPts val="0"/>
              </a:spcAft>
              <a:buClr>
                <a:srgbClr val="FFFFFF"/>
              </a:buClr>
              <a:buSzPts val="10800"/>
              <a:buChar char="○"/>
              <a:defRPr sz="10800">
                <a:solidFill>
                  <a:srgbClr val="FFFFFF"/>
                </a:solidFill>
              </a:defRPr>
            </a:lvl2pPr>
            <a:lvl3pPr indent="-914400" lvl="2" marL="1371600" rtl="0">
              <a:spcBef>
                <a:spcPts val="1600"/>
              </a:spcBef>
              <a:spcAft>
                <a:spcPts val="0"/>
              </a:spcAft>
              <a:buClr>
                <a:srgbClr val="FFFFFF"/>
              </a:buClr>
              <a:buSzPts val="10800"/>
              <a:buChar char="■"/>
              <a:defRPr sz="10800">
                <a:solidFill>
                  <a:srgbClr val="FFFFFF"/>
                </a:solidFill>
              </a:defRPr>
            </a:lvl3pPr>
            <a:lvl4pPr indent="-914400" lvl="3" marL="1828800" rtl="0">
              <a:spcBef>
                <a:spcPts val="1600"/>
              </a:spcBef>
              <a:spcAft>
                <a:spcPts val="0"/>
              </a:spcAft>
              <a:buClr>
                <a:srgbClr val="FFFFFF"/>
              </a:buClr>
              <a:buSzPts val="10800"/>
              <a:buChar char="●"/>
              <a:defRPr sz="10800">
                <a:solidFill>
                  <a:srgbClr val="FFFFFF"/>
                </a:solidFill>
              </a:defRPr>
            </a:lvl4pPr>
            <a:lvl5pPr indent="-914400" lvl="4" marL="2286000" rtl="0">
              <a:spcBef>
                <a:spcPts val="1600"/>
              </a:spcBef>
              <a:spcAft>
                <a:spcPts val="0"/>
              </a:spcAft>
              <a:buClr>
                <a:srgbClr val="FFFFFF"/>
              </a:buClr>
              <a:buSzPts val="10800"/>
              <a:buChar char="○"/>
              <a:defRPr sz="10800">
                <a:solidFill>
                  <a:srgbClr val="FFFFFF"/>
                </a:solidFill>
              </a:defRPr>
            </a:lvl5pPr>
            <a:lvl6pPr indent="-914400" lvl="5" marL="2743200" rtl="0">
              <a:spcBef>
                <a:spcPts val="1600"/>
              </a:spcBef>
              <a:spcAft>
                <a:spcPts val="0"/>
              </a:spcAft>
              <a:buClr>
                <a:srgbClr val="FFFFFF"/>
              </a:buClr>
              <a:buSzPts val="10800"/>
              <a:buChar char="■"/>
              <a:defRPr sz="10800">
                <a:solidFill>
                  <a:srgbClr val="FFFFFF"/>
                </a:solidFill>
              </a:defRPr>
            </a:lvl6pPr>
            <a:lvl7pPr indent="-914400" lvl="6" marL="3200400" rtl="0">
              <a:spcBef>
                <a:spcPts val="1600"/>
              </a:spcBef>
              <a:spcAft>
                <a:spcPts val="0"/>
              </a:spcAft>
              <a:buClr>
                <a:srgbClr val="FFFFFF"/>
              </a:buClr>
              <a:buSzPts val="10800"/>
              <a:buChar char="●"/>
              <a:defRPr sz="10800">
                <a:solidFill>
                  <a:srgbClr val="FFFFFF"/>
                </a:solidFill>
              </a:defRPr>
            </a:lvl7pPr>
            <a:lvl8pPr indent="-914400" lvl="7" marL="3657600" rtl="0">
              <a:spcBef>
                <a:spcPts val="1600"/>
              </a:spcBef>
              <a:spcAft>
                <a:spcPts val="0"/>
              </a:spcAft>
              <a:buClr>
                <a:srgbClr val="FFFFFF"/>
              </a:buClr>
              <a:buSzPts val="10800"/>
              <a:buChar char="○"/>
              <a:defRPr sz="10800">
                <a:solidFill>
                  <a:srgbClr val="FFFFFF"/>
                </a:solidFill>
              </a:defRPr>
            </a:lvl8pPr>
            <a:lvl9pPr indent="-914400" lvl="8" marL="4114800" rtl="0">
              <a:spcBef>
                <a:spcPts val="1600"/>
              </a:spcBef>
              <a:spcAft>
                <a:spcPts val="1600"/>
              </a:spcAft>
              <a:buClr>
                <a:srgbClr val="FFFFFF"/>
              </a:buClr>
              <a:buSzPts val="10800"/>
              <a:buChar char="■"/>
              <a:defRPr sz="10800">
                <a:solidFill>
                  <a:srgbClr val="FFFFFF"/>
                </a:solidFill>
              </a:defRPr>
            </a:lvl9pPr>
          </a:lstStyle>
          <a:p/>
        </p:txBody>
      </p:sp>
      <p:sp>
        <p:nvSpPr>
          <p:cNvPr id="101" name="Google Shape;101;p22"/>
          <p:cNvSpPr txBox="1"/>
          <p:nvPr>
            <p:ph idx="4" type="body"/>
          </p:nvPr>
        </p:nvSpPr>
        <p:spPr>
          <a:xfrm>
            <a:off x="5713800" y="3412800"/>
            <a:ext cx="30540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Clr>
                <a:schemeClr val="accent5"/>
              </a:buClr>
              <a:buSzPts val="1050"/>
              <a:buChar char="●"/>
              <a:defRPr sz="1050">
                <a:solidFill>
                  <a:schemeClr val="accent5"/>
                </a:solidFill>
              </a:defRPr>
            </a:lvl1pPr>
            <a:lvl2pPr indent="-295275" lvl="1" marL="914400" rtl="0">
              <a:spcBef>
                <a:spcPts val="1600"/>
              </a:spcBef>
              <a:spcAft>
                <a:spcPts val="0"/>
              </a:spcAft>
              <a:buClr>
                <a:schemeClr val="accent5"/>
              </a:buClr>
              <a:buSzPts val="1050"/>
              <a:buChar char="○"/>
              <a:defRPr sz="1050">
                <a:solidFill>
                  <a:schemeClr val="accent5"/>
                </a:solidFill>
              </a:defRPr>
            </a:lvl2pPr>
            <a:lvl3pPr indent="-295275" lvl="2" marL="1371600" rtl="0">
              <a:spcBef>
                <a:spcPts val="1600"/>
              </a:spcBef>
              <a:spcAft>
                <a:spcPts val="0"/>
              </a:spcAft>
              <a:buClr>
                <a:schemeClr val="accent5"/>
              </a:buClr>
              <a:buSzPts val="1050"/>
              <a:buChar char="■"/>
              <a:defRPr sz="1050">
                <a:solidFill>
                  <a:schemeClr val="accent5"/>
                </a:solidFill>
              </a:defRPr>
            </a:lvl3pPr>
            <a:lvl4pPr indent="-295275" lvl="3" marL="1828800" rtl="0">
              <a:spcBef>
                <a:spcPts val="1600"/>
              </a:spcBef>
              <a:spcAft>
                <a:spcPts val="0"/>
              </a:spcAft>
              <a:buClr>
                <a:schemeClr val="accent5"/>
              </a:buClr>
              <a:buSzPts val="1050"/>
              <a:buChar char="●"/>
              <a:defRPr sz="1050">
                <a:solidFill>
                  <a:schemeClr val="accent5"/>
                </a:solidFill>
              </a:defRPr>
            </a:lvl4pPr>
            <a:lvl5pPr indent="-295275" lvl="4" marL="2286000" rtl="0">
              <a:spcBef>
                <a:spcPts val="1600"/>
              </a:spcBef>
              <a:spcAft>
                <a:spcPts val="0"/>
              </a:spcAft>
              <a:buClr>
                <a:schemeClr val="accent5"/>
              </a:buClr>
              <a:buSzPts val="1050"/>
              <a:buChar char="○"/>
              <a:defRPr sz="1050">
                <a:solidFill>
                  <a:schemeClr val="accent5"/>
                </a:solidFill>
              </a:defRPr>
            </a:lvl5pPr>
            <a:lvl6pPr indent="-295275" lvl="5" marL="2743200" rtl="0">
              <a:spcBef>
                <a:spcPts val="1600"/>
              </a:spcBef>
              <a:spcAft>
                <a:spcPts val="0"/>
              </a:spcAft>
              <a:buClr>
                <a:schemeClr val="accent5"/>
              </a:buClr>
              <a:buSzPts val="1050"/>
              <a:buChar char="■"/>
              <a:defRPr sz="1050">
                <a:solidFill>
                  <a:schemeClr val="accent5"/>
                </a:solidFill>
              </a:defRPr>
            </a:lvl6pPr>
            <a:lvl7pPr indent="-295275" lvl="6" marL="3200400" rtl="0">
              <a:spcBef>
                <a:spcPts val="1600"/>
              </a:spcBef>
              <a:spcAft>
                <a:spcPts val="0"/>
              </a:spcAft>
              <a:buClr>
                <a:schemeClr val="accent5"/>
              </a:buClr>
              <a:buSzPts val="1050"/>
              <a:buChar char="●"/>
              <a:defRPr sz="1050">
                <a:solidFill>
                  <a:schemeClr val="accent5"/>
                </a:solidFill>
              </a:defRPr>
            </a:lvl7pPr>
            <a:lvl8pPr indent="-295275" lvl="7" marL="3657600" rtl="0">
              <a:spcBef>
                <a:spcPts val="1600"/>
              </a:spcBef>
              <a:spcAft>
                <a:spcPts val="0"/>
              </a:spcAft>
              <a:buClr>
                <a:schemeClr val="accent5"/>
              </a:buClr>
              <a:buSzPts val="1050"/>
              <a:buChar char="○"/>
              <a:defRPr sz="1050">
                <a:solidFill>
                  <a:schemeClr val="accent5"/>
                </a:solidFill>
              </a:defRPr>
            </a:lvl8pPr>
            <a:lvl9pPr indent="-295275" lvl="8" marL="4114800" rtl="0">
              <a:spcBef>
                <a:spcPts val="1600"/>
              </a:spcBef>
              <a:spcAft>
                <a:spcPts val="1600"/>
              </a:spcAft>
              <a:buClr>
                <a:schemeClr val="accent5"/>
              </a:buClr>
              <a:buSzPts val="1050"/>
              <a:buChar char="■"/>
              <a:defRPr sz="1050">
                <a:solidFill>
                  <a:schemeClr val="accent5"/>
                </a:solidFill>
              </a:defRPr>
            </a:lvl9pPr>
          </a:lstStyle>
          <a:p/>
        </p:txBody>
      </p:sp>
      <p:sp>
        <p:nvSpPr>
          <p:cNvPr id="102" name="Google Shape;102;p2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chemeClr val="accent5"/>
                </a:solidFill>
                <a:latin typeface="Open Sans"/>
                <a:ea typeface="Open Sans"/>
                <a:cs typeface="Open Sans"/>
                <a:sym typeface="Open Sans"/>
              </a:rPr>
              <a:t>© 2021 Turnitin LLC. All rights reserved.</a:t>
            </a:r>
            <a:endParaRPr sz="600">
              <a:solidFill>
                <a:schemeClr val="accent5"/>
              </a:solidFill>
              <a:latin typeface="Open Sans"/>
              <a:ea typeface="Open Sans"/>
              <a:cs typeface="Open Sans"/>
              <a:sym typeface="Open Sa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Three Numbers">
  <p:cSld name="MAIN_POINT_3">
    <p:bg>
      <p:bgPr>
        <a:solidFill>
          <a:schemeClr val="dk1"/>
        </a:solidFill>
      </p:bgPr>
    </p:bg>
    <p:spTree>
      <p:nvGrpSpPr>
        <p:cNvPr id="103" name="Shape 103"/>
        <p:cNvGrpSpPr/>
        <p:nvPr/>
      </p:nvGrpSpPr>
      <p:grpSpPr>
        <a:xfrm>
          <a:off x="0" y="0"/>
          <a:ext cx="0" cy="0"/>
          <a:chOff x="0" y="0"/>
          <a:chExt cx="0" cy="0"/>
        </a:xfrm>
      </p:grpSpPr>
      <p:sp>
        <p:nvSpPr>
          <p:cNvPr id="104" name="Google Shape;104;p23"/>
          <p:cNvSpPr txBox="1"/>
          <p:nvPr>
            <p:ph idx="1" type="body"/>
          </p:nvPr>
        </p:nvSpPr>
        <p:spPr>
          <a:xfrm>
            <a:off x="763200" y="990000"/>
            <a:ext cx="2260800" cy="370800"/>
          </a:xfrm>
          <a:prstGeom prst="rect">
            <a:avLst/>
          </a:prstGeom>
        </p:spPr>
        <p:txBody>
          <a:bodyPr anchorCtr="0" anchor="t" bIns="91425" lIns="91425" spcFirstLastPara="1" rIns="91425" wrap="square" tIns="54000">
            <a:noAutofit/>
          </a:bodyPr>
          <a:lstStyle>
            <a:lvl1pPr indent="-292100" lvl="0" marL="457200" rtl="0">
              <a:spcBef>
                <a:spcPts val="0"/>
              </a:spcBef>
              <a:spcAft>
                <a:spcPts val="0"/>
              </a:spcAft>
              <a:buClr>
                <a:schemeClr val="accent5"/>
              </a:buClr>
              <a:buSzPts val="1000"/>
              <a:buChar char="●"/>
              <a:defRPr sz="1000">
                <a:solidFill>
                  <a:schemeClr val="accent5"/>
                </a:solidFill>
              </a:defRPr>
            </a:lvl1pPr>
            <a:lvl2pPr indent="-292100" lvl="1" marL="914400" rtl="0">
              <a:spcBef>
                <a:spcPts val="1600"/>
              </a:spcBef>
              <a:spcAft>
                <a:spcPts val="0"/>
              </a:spcAft>
              <a:buClr>
                <a:schemeClr val="accent5"/>
              </a:buClr>
              <a:buSzPts val="1000"/>
              <a:buChar char="○"/>
              <a:defRPr sz="1000">
                <a:solidFill>
                  <a:schemeClr val="accent5"/>
                </a:solidFill>
              </a:defRPr>
            </a:lvl2pPr>
            <a:lvl3pPr indent="-292100" lvl="2" marL="1371600" rtl="0">
              <a:spcBef>
                <a:spcPts val="1600"/>
              </a:spcBef>
              <a:spcAft>
                <a:spcPts val="0"/>
              </a:spcAft>
              <a:buClr>
                <a:schemeClr val="accent5"/>
              </a:buClr>
              <a:buSzPts val="1000"/>
              <a:buChar char="■"/>
              <a:defRPr sz="1000">
                <a:solidFill>
                  <a:schemeClr val="accent5"/>
                </a:solidFill>
              </a:defRPr>
            </a:lvl3pPr>
            <a:lvl4pPr indent="-292100" lvl="3" marL="1828800" rtl="0">
              <a:spcBef>
                <a:spcPts val="1600"/>
              </a:spcBef>
              <a:spcAft>
                <a:spcPts val="0"/>
              </a:spcAft>
              <a:buClr>
                <a:schemeClr val="accent5"/>
              </a:buClr>
              <a:buSzPts val="1000"/>
              <a:buChar char="●"/>
              <a:defRPr sz="1000">
                <a:solidFill>
                  <a:schemeClr val="accent5"/>
                </a:solidFill>
              </a:defRPr>
            </a:lvl4pPr>
            <a:lvl5pPr indent="-292100" lvl="4" marL="2286000" rtl="0">
              <a:spcBef>
                <a:spcPts val="1600"/>
              </a:spcBef>
              <a:spcAft>
                <a:spcPts val="0"/>
              </a:spcAft>
              <a:buClr>
                <a:schemeClr val="accent5"/>
              </a:buClr>
              <a:buSzPts val="1000"/>
              <a:buChar char="○"/>
              <a:defRPr sz="1000">
                <a:solidFill>
                  <a:schemeClr val="accent5"/>
                </a:solidFill>
              </a:defRPr>
            </a:lvl5pPr>
            <a:lvl6pPr indent="-292100" lvl="5" marL="2743200" rtl="0">
              <a:spcBef>
                <a:spcPts val="1600"/>
              </a:spcBef>
              <a:spcAft>
                <a:spcPts val="0"/>
              </a:spcAft>
              <a:buClr>
                <a:schemeClr val="accent5"/>
              </a:buClr>
              <a:buSzPts val="1000"/>
              <a:buChar char="■"/>
              <a:defRPr sz="1000">
                <a:solidFill>
                  <a:schemeClr val="accent5"/>
                </a:solidFill>
              </a:defRPr>
            </a:lvl6pPr>
            <a:lvl7pPr indent="-292100" lvl="6" marL="3200400" rtl="0">
              <a:spcBef>
                <a:spcPts val="1600"/>
              </a:spcBef>
              <a:spcAft>
                <a:spcPts val="0"/>
              </a:spcAft>
              <a:buClr>
                <a:schemeClr val="accent5"/>
              </a:buClr>
              <a:buSzPts val="1000"/>
              <a:buChar char="●"/>
              <a:defRPr sz="1000">
                <a:solidFill>
                  <a:schemeClr val="accent5"/>
                </a:solidFill>
              </a:defRPr>
            </a:lvl7pPr>
            <a:lvl8pPr indent="-292100" lvl="7" marL="3657600" rtl="0">
              <a:spcBef>
                <a:spcPts val="1600"/>
              </a:spcBef>
              <a:spcAft>
                <a:spcPts val="0"/>
              </a:spcAft>
              <a:buClr>
                <a:schemeClr val="accent5"/>
              </a:buClr>
              <a:buSzPts val="1000"/>
              <a:buChar char="○"/>
              <a:defRPr sz="1000">
                <a:solidFill>
                  <a:schemeClr val="accent5"/>
                </a:solidFill>
              </a:defRPr>
            </a:lvl8pPr>
            <a:lvl9pPr indent="-292100" lvl="8" marL="4114800" rtl="0">
              <a:spcBef>
                <a:spcPts val="1600"/>
              </a:spcBef>
              <a:spcAft>
                <a:spcPts val="1600"/>
              </a:spcAft>
              <a:buClr>
                <a:schemeClr val="accent5"/>
              </a:buClr>
              <a:buSzPts val="1000"/>
              <a:buChar char="■"/>
              <a:defRPr sz="1000">
                <a:solidFill>
                  <a:schemeClr val="accent5"/>
                </a:solidFill>
              </a:defRPr>
            </a:lvl9pPr>
          </a:lstStyle>
          <a:p/>
        </p:txBody>
      </p:sp>
      <p:sp>
        <p:nvSpPr>
          <p:cNvPr id="105" name="Google Shape;105;p23"/>
          <p:cNvSpPr txBox="1"/>
          <p:nvPr>
            <p:ph type="title"/>
          </p:nvPr>
        </p:nvSpPr>
        <p:spPr>
          <a:xfrm>
            <a:off x="763200" y="1533600"/>
            <a:ext cx="4507200" cy="1101600"/>
          </a:xfrm>
          <a:prstGeom prst="rect">
            <a:avLst/>
          </a:prstGeom>
        </p:spPr>
        <p:txBody>
          <a:bodyPr anchorCtr="0" anchor="t" bIns="90000" lIns="91425" spcFirstLastPara="1" rIns="91425" wrap="square" tIns="90000">
            <a:noAutofit/>
          </a:bodyPr>
          <a:lstStyle>
            <a:lvl1pPr lvl="0" rtl="0">
              <a:lnSpc>
                <a:spcPct val="115000"/>
              </a:lnSpc>
              <a:spcBef>
                <a:spcPts val="0"/>
              </a:spcBef>
              <a:spcAft>
                <a:spcPts val="0"/>
              </a:spcAft>
              <a:buClr>
                <a:srgbClr val="FFFFFF"/>
              </a:buClr>
              <a:buSzPts val="3100"/>
              <a:buNone/>
              <a:defRPr sz="3100">
                <a:solidFill>
                  <a:srgbClr val="FFFFFF"/>
                </a:solidFill>
              </a:defRPr>
            </a:lvl1pPr>
            <a:lvl2pPr lvl="1" rtl="0">
              <a:lnSpc>
                <a:spcPct val="115000"/>
              </a:lnSpc>
              <a:spcBef>
                <a:spcPts val="0"/>
              </a:spcBef>
              <a:spcAft>
                <a:spcPts val="0"/>
              </a:spcAft>
              <a:buClr>
                <a:srgbClr val="FFFFFF"/>
              </a:buClr>
              <a:buSzPts val="3100"/>
              <a:buNone/>
              <a:defRPr sz="3100">
                <a:solidFill>
                  <a:srgbClr val="FFFFFF"/>
                </a:solidFill>
              </a:defRPr>
            </a:lvl2pPr>
            <a:lvl3pPr lvl="2" rtl="0">
              <a:lnSpc>
                <a:spcPct val="115000"/>
              </a:lnSpc>
              <a:spcBef>
                <a:spcPts val="0"/>
              </a:spcBef>
              <a:spcAft>
                <a:spcPts val="0"/>
              </a:spcAft>
              <a:buClr>
                <a:srgbClr val="FFFFFF"/>
              </a:buClr>
              <a:buSzPts val="3100"/>
              <a:buNone/>
              <a:defRPr sz="3100">
                <a:solidFill>
                  <a:srgbClr val="FFFFFF"/>
                </a:solidFill>
              </a:defRPr>
            </a:lvl3pPr>
            <a:lvl4pPr lvl="3" rtl="0">
              <a:lnSpc>
                <a:spcPct val="115000"/>
              </a:lnSpc>
              <a:spcBef>
                <a:spcPts val="0"/>
              </a:spcBef>
              <a:spcAft>
                <a:spcPts val="0"/>
              </a:spcAft>
              <a:buClr>
                <a:srgbClr val="FFFFFF"/>
              </a:buClr>
              <a:buSzPts val="3100"/>
              <a:buNone/>
              <a:defRPr sz="3100">
                <a:solidFill>
                  <a:srgbClr val="FFFFFF"/>
                </a:solidFill>
              </a:defRPr>
            </a:lvl4pPr>
            <a:lvl5pPr lvl="4" rtl="0">
              <a:lnSpc>
                <a:spcPct val="115000"/>
              </a:lnSpc>
              <a:spcBef>
                <a:spcPts val="0"/>
              </a:spcBef>
              <a:spcAft>
                <a:spcPts val="0"/>
              </a:spcAft>
              <a:buClr>
                <a:srgbClr val="FFFFFF"/>
              </a:buClr>
              <a:buSzPts val="3100"/>
              <a:buNone/>
              <a:defRPr sz="3100">
                <a:solidFill>
                  <a:srgbClr val="FFFFFF"/>
                </a:solidFill>
              </a:defRPr>
            </a:lvl5pPr>
            <a:lvl6pPr lvl="5" rtl="0">
              <a:lnSpc>
                <a:spcPct val="115000"/>
              </a:lnSpc>
              <a:spcBef>
                <a:spcPts val="0"/>
              </a:spcBef>
              <a:spcAft>
                <a:spcPts val="0"/>
              </a:spcAft>
              <a:buClr>
                <a:srgbClr val="FFFFFF"/>
              </a:buClr>
              <a:buSzPts val="3100"/>
              <a:buNone/>
              <a:defRPr sz="3100">
                <a:solidFill>
                  <a:srgbClr val="FFFFFF"/>
                </a:solidFill>
              </a:defRPr>
            </a:lvl6pPr>
            <a:lvl7pPr lvl="6" rtl="0">
              <a:lnSpc>
                <a:spcPct val="115000"/>
              </a:lnSpc>
              <a:spcBef>
                <a:spcPts val="0"/>
              </a:spcBef>
              <a:spcAft>
                <a:spcPts val="0"/>
              </a:spcAft>
              <a:buClr>
                <a:srgbClr val="FFFFFF"/>
              </a:buClr>
              <a:buSzPts val="3100"/>
              <a:buNone/>
              <a:defRPr sz="3100">
                <a:solidFill>
                  <a:srgbClr val="FFFFFF"/>
                </a:solidFill>
              </a:defRPr>
            </a:lvl7pPr>
            <a:lvl8pPr lvl="7" rtl="0">
              <a:lnSpc>
                <a:spcPct val="115000"/>
              </a:lnSpc>
              <a:spcBef>
                <a:spcPts val="0"/>
              </a:spcBef>
              <a:spcAft>
                <a:spcPts val="0"/>
              </a:spcAft>
              <a:buClr>
                <a:srgbClr val="FFFFFF"/>
              </a:buClr>
              <a:buSzPts val="3100"/>
              <a:buNone/>
              <a:defRPr sz="3100">
                <a:solidFill>
                  <a:srgbClr val="FFFFFF"/>
                </a:solidFill>
              </a:defRPr>
            </a:lvl8pPr>
            <a:lvl9pPr lvl="8" rtl="0">
              <a:lnSpc>
                <a:spcPct val="115000"/>
              </a:lnSpc>
              <a:spcBef>
                <a:spcPts val="0"/>
              </a:spcBef>
              <a:spcAft>
                <a:spcPts val="0"/>
              </a:spcAft>
              <a:buClr>
                <a:srgbClr val="FFFFFF"/>
              </a:buClr>
              <a:buSzPts val="3100"/>
              <a:buNone/>
              <a:defRPr sz="3100">
                <a:solidFill>
                  <a:srgbClr val="FFFFFF"/>
                </a:solidFill>
              </a:defRPr>
            </a:lvl9pPr>
          </a:lstStyle>
          <a:p/>
        </p:txBody>
      </p:sp>
      <p:sp>
        <p:nvSpPr>
          <p:cNvPr id="106" name="Google Shape;106;p23"/>
          <p:cNvSpPr txBox="1"/>
          <p:nvPr/>
        </p:nvSpPr>
        <p:spPr>
          <a:xfrm>
            <a:off x="762000" y="2628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666666"/>
                </a:solidFill>
                <a:latin typeface="Roboto"/>
                <a:ea typeface="Roboto"/>
                <a:cs typeface="Roboto"/>
                <a:sym typeface="Roboto"/>
              </a:rPr>
            </a:br>
            <a:endParaRPr sz="1000">
              <a:solidFill>
                <a:srgbClr val="B2C4C7"/>
              </a:solidFill>
            </a:endParaRPr>
          </a:p>
        </p:txBody>
      </p:sp>
      <p:pic>
        <p:nvPicPr>
          <p:cNvPr id="107" name="Google Shape;107;p23"/>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108" name="Google Shape;108;p23"/>
          <p:cNvSpPr txBox="1"/>
          <p:nvPr>
            <p:ph idx="2" type="body"/>
          </p:nvPr>
        </p:nvSpPr>
        <p:spPr>
          <a:xfrm>
            <a:off x="763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Clr>
                <a:schemeClr val="accent1"/>
              </a:buClr>
              <a:buSzPts val="1050"/>
              <a:buChar char="●"/>
              <a:defRPr sz="1050">
                <a:solidFill>
                  <a:schemeClr val="accent1"/>
                </a:solidFill>
              </a:defRPr>
            </a:lvl1pPr>
            <a:lvl2pPr indent="-295275" lvl="1" marL="914400" rtl="0">
              <a:lnSpc>
                <a:spcPct val="100000"/>
              </a:lnSpc>
              <a:spcBef>
                <a:spcPts val="0"/>
              </a:spcBef>
              <a:spcAft>
                <a:spcPts val="0"/>
              </a:spcAft>
              <a:buClr>
                <a:schemeClr val="accent1"/>
              </a:buClr>
              <a:buSzPts val="1050"/>
              <a:buChar char="○"/>
              <a:defRPr sz="1050">
                <a:solidFill>
                  <a:schemeClr val="accent1"/>
                </a:solidFill>
              </a:defRPr>
            </a:lvl2pPr>
            <a:lvl3pPr indent="-295275" lvl="2" marL="1371600" rtl="0">
              <a:lnSpc>
                <a:spcPct val="100000"/>
              </a:lnSpc>
              <a:spcBef>
                <a:spcPts val="0"/>
              </a:spcBef>
              <a:spcAft>
                <a:spcPts val="0"/>
              </a:spcAft>
              <a:buClr>
                <a:schemeClr val="accent1"/>
              </a:buClr>
              <a:buSzPts val="1050"/>
              <a:buChar char="■"/>
              <a:defRPr sz="1050">
                <a:solidFill>
                  <a:schemeClr val="accent1"/>
                </a:solidFill>
              </a:defRPr>
            </a:lvl3pPr>
            <a:lvl4pPr indent="-295275" lvl="3" marL="1828800" rtl="0">
              <a:lnSpc>
                <a:spcPct val="100000"/>
              </a:lnSpc>
              <a:spcBef>
                <a:spcPts val="0"/>
              </a:spcBef>
              <a:spcAft>
                <a:spcPts val="0"/>
              </a:spcAft>
              <a:buClr>
                <a:schemeClr val="accent1"/>
              </a:buClr>
              <a:buSzPts val="1050"/>
              <a:buChar char="●"/>
              <a:defRPr sz="1050">
                <a:solidFill>
                  <a:schemeClr val="accent1"/>
                </a:solidFill>
              </a:defRPr>
            </a:lvl4pPr>
            <a:lvl5pPr indent="-295275" lvl="4" marL="2286000" rtl="0">
              <a:lnSpc>
                <a:spcPct val="100000"/>
              </a:lnSpc>
              <a:spcBef>
                <a:spcPts val="0"/>
              </a:spcBef>
              <a:spcAft>
                <a:spcPts val="0"/>
              </a:spcAft>
              <a:buClr>
                <a:schemeClr val="accent1"/>
              </a:buClr>
              <a:buSzPts val="1050"/>
              <a:buChar char="○"/>
              <a:defRPr sz="1050">
                <a:solidFill>
                  <a:schemeClr val="accent1"/>
                </a:solidFill>
              </a:defRPr>
            </a:lvl5pPr>
            <a:lvl6pPr indent="-295275" lvl="5" marL="2743200" rtl="0">
              <a:lnSpc>
                <a:spcPct val="100000"/>
              </a:lnSpc>
              <a:spcBef>
                <a:spcPts val="0"/>
              </a:spcBef>
              <a:spcAft>
                <a:spcPts val="0"/>
              </a:spcAft>
              <a:buClr>
                <a:schemeClr val="accent1"/>
              </a:buClr>
              <a:buSzPts val="1050"/>
              <a:buChar char="■"/>
              <a:defRPr sz="1050">
                <a:solidFill>
                  <a:schemeClr val="accent1"/>
                </a:solidFill>
              </a:defRPr>
            </a:lvl6pPr>
            <a:lvl7pPr indent="-295275" lvl="6" marL="3200400" rtl="0">
              <a:lnSpc>
                <a:spcPct val="100000"/>
              </a:lnSpc>
              <a:spcBef>
                <a:spcPts val="0"/>
              </a:spcBef>
              <a:spcAft>
                <a:spcPts val="0"/>
              </a:spcAft>
              <a:buClr>
                <a:schemeClr val="accent1"/>
              </a:buClr>
              <a:buSzPts val="1050"/>
              <a:buChar char="●"/>
              <a:defRPr sz="1050">
                <a:solidFill>
                  <a:schemeClr val="accent1"/>
                </a:solidFill>
              </a:defRPr>
            </a:lvl7pPr>
            <a:lvl8pPr indent="-295275" lvl="7" marL="3657600" rtl="0">
              <a:lnSpc>
                <a:spcPct val="100000"/>
              </a:lnSpc>
              <a:spcBef>
                <a:spcPts val="0"/>
              </a:spcBef>
              <a:spcAft>
                <a:spcPts val="0"/>
              </a:spcAft>
              <a:buClr>
                <a:schemeClr val="accent1"/>
              </a:buClr>
              <a:buSzPts val="1050"/>
              <a:buChar char="○"/>
              <a:defRPr sz="1050">
                <a:solidFill>
                  <a:schemeClr val="accent1"/>
                </a:solidFill>
              </a:defRPr>
            </a:lvl8pPr>
            <a:lvl9pPr indent="-295275" lvl="8" marL="4114800" rtl="0">
              <a:lnSpc>
                <a:spcPct val="100000"/>
              </a:lnSpc>
              <a:spcBef>
                <a:spcPts val="0"/>
              </a:spcBef>
              <a:spcAft>
                <a:spcPts val="0"/>
              </a:spcAft>
              <a:buClr>
                <a:schemeClr val="accent1"/>
              </a:buClr>
              <a:buSzPts val="1050"/>
              <a:buChar char="■"/>
              <a:defRPr sz="1050">
                <a:solidFill>
                  <a:schemeClr val="accent1"/>
                </a:solidFill>
              </a:defRPr>
            </a:lvl9pPr>
          </a:lstStyle>
          <a:p/>
        </p:txBody>
      </p:sp>
      <p:sp>
        <p:nvSpPr>
          <p:cNvPr id="109" name="Google Shape;109;p23"/>
          <p:cNvSpPr txBox="1"/>
          <p:nvPr>
            <p:ph idx="3" type="body"/>
          </p:nvPr>
        </p:nvSpPr>
        <p:spPr>
          <a:xfrm>
            <a:off x="34740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Clr>
                <a:schemeClr val="accent1"/>
              </a:buClr>
              <a:buSzPts val="1050"/>
              <a:buChar char="●"/>
              <a:defRPr sz="1050">
                <a:solidFill>
                  <a:schemeClr val="accent1"/>
                </a:solidFill>
              </a:defRPr>
            </a:lvl1pPr>
            <a:lvl2pPr indent="-295275" lvl="1" marL="914400" rtl="0">
              <a:lnSpc>
                <a:spcPct val="100000"/>
              </a:lnSpc>
              <a:spcBef>
                <a:spcPts val="0"/>
              </a:spcBef>
              <a:spcAft>
                <a:spcPts val="0"/>
              </a:spcAft>
              <a:buClr>
                <a:schemeClr val="accent1"/>
              </a:buClr>
              <a:buSzPts val="1050"/>
              <a:buChar char="○"/>
              <a:defRPr sz="1050">
                <a:solidFill>
                  <a:schemeClr val="accent1"/>
                </a:solidFill>
              </a:defRPr>
            </a:lvl2pPr>
            <a:lvl3pPr indent="-295275" lvl="2" marL="1371600" rtl="0">
              <a:lnSpc>
                <a:spcPct val="100000"/>
              </a:lnSpc>
              <a:spcBef>
                <a:spcPts val="0"/>
              </a:spcBef>
              <a:spcAft>
                <a:spcPts val="0"/>
              </a:spcAft>
              <a:buClr>
                <a:schemeClr val="accent1"/>
              </a:buClr>
              <a:buSzPts val="1050"/>
              <a:buChar char="■"/>
              <a:defRPr sz="1050">
                <a:solidFill>
                  <a:schemeClr val="accent1"/>
                </a:solidFill>
              </a:defRPr>
            </a:lvl3pPr>
            <a:lvl4pPr indent="-295275" lvl="3" marL="1828800" rtl="0">
              <a:lnSpc>
                <a:spcPct val="100000"/>
              </a:lnSpc>
              <a:spcBef>
                <a:spcPts val="0"/>
              </a:spcBef>
              <a:spcAft>
                <a:spcPts val="0"/>
              </a:spcAft>
              <a:buClr>
                <a:schemeClr val="accent1"/>
              </a:buClr>
              <a:buSzPts val="1050"/>
              <a:buChar char="●"/>
              <a:defRPr sz="1050">
                <a:solidFill>
                  <a:schemeClr val="accent1"/>
                </a:solidFill>
              </a:defRPr>
            </a:lvl4pPr>
            <a:lvl5pPr indent="-295275" lvl="4" marL="2286000" rtl="0">
              <a:lnSpc>
                <a:spcPct val="100000"/>
              </a:lnSpc>
              <a:spcBef>
                <a:spcPts val="0"/>
              </a:spcBef>
              <a:spcAft>
                <a:spcPts val="0"/>
              </a:spcAft>
              <a:buClr>
                <a:schemeClr val="accent1"/>
              </a:buClr>
              <a:buSzPts val="1050"/>
              <a:buChar char="○"/>
              <a:defRPr sz="1050">
                <a:solidFill>
                  <a:schemeClr val="accent1"/>
                </a:solidFill>
              </a:defRPr>
            </a:lvl5pPr>
            <a:lvl6pPr indent="-295275" lvl="5" marL="2743200" rtl="0">
              <a:lnSpc>
                <a:spcPct val="100000"/>
              </a:lnSpc>
              <a:spcBef>
                <a:spcPts val="0"/>
              </a:spcBef>
              <a:spcAft>
                <a:spcPts val="0"/>
              </a:spcAft>
              <a:buClr>
                <a:schemeClr val="accent1"/>
              </a:buClr>
              <a:buSzPts val="1050"/>
              <a:buChar char="■"/>
              <a:defRPr sz="1050">
                <a:solidFill>
                  <a:schemeClr val="accent1"/>
                </a:solidFill>
              </a:defRPr>
            </a:lvl6pPr>
            <a:lvl7pPr indent="-295275" lvl="6" marL="3200400" rtl="0">
              <a:lnSpc>
                <a:spcPct val="100000"/>
              </a:lnSpc>
              <a:spcBef>
                <a:spcPts val="0"/>
              </a:spcBef>
              <a:spcAft>
                <a:spcPts val="0"/>
              </a:spcAft>
              <a:buClr>
                <a:schemeClr val="accent1"/>
              </a:buClr>
              <a:buSzPts val="1050"/>
              <a:buChar char="●"/>
              <a:defRPr sz="1050">
                <a:solidFill>
                  <a:schemeClr val="accent1"/>
                </a:solidFill>
              </a:defRPr>
            </a:lvl7pPr>
            <a:lvl8pPr indent="-295275" lvl="7" marL="3657600" rtl="0">
              <a:lnSpc>
                <a:spcPct val="100000"/>
              </a:lnSpc>
              <a:spcBef>
                <a:spcPts val="0"/>
              </a:spcBef>
              <a:spcAft>
                <a:spcPts val="0"/>
              </a:spcAft>
              <a:buClr>
                <a:schemeClr val="accent1"/>
              </a:buClr>
              <a:buSzPts val="1050"/>
              <a:buChar char="○"/>
              <a:defRPr sz="1050">
                <a:solidFill>
                  <a:schemeClr val="accent1"/>
                </a:solidFill>
              </a:defRPr>
            </a:lvl8pPr>
            <a:lvl9pPr indent="-295275" lvl="8" marL="4114800" rtl="0">
              <a:lnSpc>
                <a:spcPct val="100000"/>
              </a:lnSpc>
              <a:spcBef>
                <a:spcPts val="0"/>
              </a:spcBef>
              <a:spcAft>
                <a:spcPts val="0"/>
              </a:spcAft>
              <a:buClr>
                <a:schemeClr val="accent1"/>
              </a:buClr>
              <a:buSzPts val="1050"/>
              <a:buChar char="■"/>
              <a:defRPr sz="1050">
                <a:solidFill>
                  <a:schemeClr val="accent1"/>
                </a:solidFill>
              </a:defRPr>
            </a:lvl9pPr>
          </a:lstStyle>
          <a:p/>
        </p:txBody>
      </p:sp>
      <p:sp>
        <p:nvSpPr>
          <p:cNvPr id="110" name="Google Shape;110;p23"/>
          <p:cNvSpPr txBox="1"/>
          <p:nvPr>
            <p:ph idx="4" type="body"/>
          </p:nvPr>
        </p:nvSpPr>
        <p:spPr>
          <a:xfrm>
            <a:off x="6217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Clr>
                <a:schemeClr val="accent1"/>
              </a:buClr>
              <a:buSzPts val="1050"/>
              <a:buChar char="●"/>
              <a:defRPr sz="1050">
                <a:solidFill>
                  <a:schemeClr val="accent1"/>
                </a:solidFill>
              </a:defRPr>
            </a:lvl1pPr>
            <a:lvl2pPr indent="-295275" lvl="1" marL="914400" rtl="0">
              <a:lnSpc>
                <a:spcPct val="100000"/>
              </a:lnSpc>
              <a:spcBef>
                <a:spcPts val="0"/>
              </a:spcBef>
              <a:spcAft>
                <a:spcPts val="0"/>
              </a:spcAft>
              <a:buClr>
                <a:schemeClr val="accent1"/>
              </a:buClr>
              <a:buSzPts val="1050"/>
              <a:buChar char="○"/>
              <a:defRPr sz="1050">
                <a:solidFill>
                  <a:schemeClr val="accent1"/>
                </a:solidFill>
              </a:defRPr>
            </a:lvl2pPr>
            <a:lvl3pPr indent="-295275" lvl="2" marL="1371600" rtl="0">
              <a:lnSpc>
                <a:spcPct val="100000"/>
              </a:lnSpc>
              <a:spcBef>
                <a:spcPts val="0"/>
              </a:spcBef>
              <a:spcAft>
                <a:spcPts val="0"/>
              </a:spcAft>
              <a:buClr>
                <a:schemeClr val="accent1"/>
              </a:buClr>
              <a:buSzPts val="1050"/>
              <a:buChar char="■"/>
              <a:defRPr sz="1050">
                <a:solidFill>
                  <a:schemeClr val="accent1"/>
                </a:solidFill>
              </a:defRPr>
            </a:lvl3pPr>
            <a:lvl4pPr indent="-295275" lvl="3" marL="1828800" rtl="0">
              <a:lnSpc>
                <a:spcPct val="100000"/>
              </a:lnSpc>
              <a:spcBef>
                <a:spcPts val="0"/>
              </a:spcBef>
              <a:spcAft>
                <a:spcPts val="0"/>
              </a:spcAft>
              <a:buClr>
                <a:schemeClr val="accent1"/>
              </a:buClr>
              <a:buSzPts val="1050"/>
              <a:buChar char="●"/>
              <a:defRPr sz="1050">
                <a:solidFill>
                  <a:schemeClr val="accent1"/>
                </a:solidFill>
              </a:defRPr>
            </a:lvl4pPr>
            <a:lvl5pPr indent="-295275" lvl="4" marL="2286000" rtl="0">
              <a:lnSpc>
                <a:spcPct val="100000"/>
              </a:lnSpc>
              <a:spcBef>
                <a:spcPts val="0"/>
              </a:spcBef>
              <a:spcAft>
                <a:spcPts val="0"/>
              </a:spcAft>
              <a:buClr>
                <a:schemeClr val="accent1"/>
              </a:buClr>
              <a:buSzPts val="1050"/>
              <a:buChar char="○"/>
              <a:defRPr sz="1050">
                <a:solidFill>
                  <a:schemeClr val="accent1"/>
                </a:solidFill>
              </a:defRPr>
            </a:lvl5pPr>
            <a:lvl6pPr indent="-295275" lvl="5" marL="2743200" rtl="0">
              <a:lnSpc>
                <a:spcPct val="100000"/>
              </a:lnSpc>
              <a:spcBef>
                <a:spcPts val="0"/>
              </a:spcBef>
              <a:spcAft>
                <a:spcPts val="0"/>
              </a:spcAft>
              <a:buClr>
                <a:schemeClr val="accent1"/>
              </a:buClr>
              <a:buSzPts val="1050"/>
              <a:buChar char="■"/>
              <a:defRPr sz="1050">
                <a:solidFill>
                  <a:schemeClr val="accent1"/>
                </a:solidFill>
              </a:defRPr>
            </a:lvl6pPr>
            <a:lvl7pPr indent="-295275" lvl="6" marL="3200400" rtl="0">
              <a:lnSpc>
                <a:spcPct val="100000"/>
              </a:lnSpc>
              <a:spcBef>
                <a:spcPts val="0"/>
              </a:spcBef>
              <a:spcAft>
                <a:spcPts val="0"/>
              </a:spcAft>
              <a:buClr>
                <a:schemeClr val="accent1"/>
              </a:buClr>
              <a:buSzPts val="1050"/>
              <a:buChar char="●"/>
              <a:defRPr sz="1050">
                <a:solidFill>
                  <a:schemeClr val="accent1"/>
                </a:solidFill>
              </a:defRPr>
            </a:lvl7pPr>
            <a:lvl8pPr indent="-295275" lvl="7" marL="3657600" rtl="0">
              <a:lnSpc>
                <a:spcPct val="100000"/>
              </a:lnSpc>
              <a:spcBef>
                <a:spcPts val="0"/>
              </a:spcBef>
              <a:spcAft>
                <a:spcPts val="0"/>
              </a:spcAft>
              <a:buClr>
                <a:schemeClr val="accent1"/>
              </a:buClr>
              <a:buSzPts val="1050"/>
              <a:buChar char="○"/>
              <a:defRPr sz="1050">
                <a:solidFill>
                  <a:schemeClr val="accent1"/>
                </a:solidFill>
              </a:defRPr>
            </a:lvl8pPr>
            <a:lvl9pPr indent="-295275" lvl="8" marL="4114800" rtl="0">
              <a:lnSpc>
                <a:spcPct val="100000"/>
              </a:lnSpc>
              <a:spcBef>
                <a:spcPts val="0"/>
              </a:spcBef>
              <a:spcAft>
                <a:spcPts val="0"/>
              </a:spcAft>
              <a:buClr>
                <a:schemeClr val="accent1"/>
              </a:buClr>
              <a:buSzPts val="1050"/>
              <a:buChar char="■"/>
              <a:defRPr sz="1050">
                <a:solidFill>
                  <a:schemeClr val="accent1"/>
                </a:solidFill>
              </a:defRPr>
            </a:lvl9pPr>
          </a:lstStyle>
          <a:p/>
        </p:txBody>
      </p:sp>
      <p:cxnSp>
        <p:nvCxnSpPr>
          <p:cNvPr id="111" name="Google Shape;111;p23"/>
          <p:cNvCxnSpPr/>
          <p:nvPr/>
        </p:nvCxnSpPr>
        <p:spPr>
          <a:xfrm>
            <a:off x="3344941" y="2989350"/>
            <a:ext cx="0" cy="1603500"/>
          </a:xfrm>
          <a:prstGeom prst="straightConnector1">
            <a:avLst/>
          </a:prstGeom>
          <a:noFill/>
          <a:ln cap="flat" cmpd="sng" w="9525">
            <a:solidFill>
              <a:srgbClr val="0DFFAD"/>
            </a:solidFill>
            <a:prstDash val="dot"/>
            <a:round/>
            <a:headEnd len="med" w="med" type="none"/>
            <a:tailEnd len="med" w="med" type="none"/>
          </a:ln>
        </p:spPr>
      </p:cxnSp>
      <p:cxnSp>
        <p:nvCxnSpPr>
          <p:cNvPr id="112" name="Google Shape;112;p23"/>
          <p:cNvCxnSpPr/>
          <p:nvPr/>
        </p:nvCxnSpPr>
        <p:spPr>
          <a:xfrm>
            <a:off x="6088128" y="2989350"/>
            <a:ext cx="0" cy="1603500"/>
          </a:xfrm>
          <a:prstGeom prst="straightConnector1">
            <a:avLst/>
          </a:prstGeom>
          <a:noFill/>
          <a:ln cap="flat" cmpd="sng" w="9525">
            <a:solidFill>
              <a:srgbClr val="0DFFAD"/>
            </a:solidFill>
            <a:prstDash val="dot"/>
            <a:round/>
            <a:headEnd len="med" w="med" type="none"/>
            <a:tailEnd len="med" w="med" type="none"/>
          </a:ln>
        </p:spPr>
      </p:cxnSp>
      <p:sp>
        <p:nvSpPr>
          <p:cNvPr id="113" name="Google Shape;113;p23"/>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chemeClr val="accent5"/>
                </a:solidFill>
                <a:latin typeface="Open Sans"/>
                <a:ea typeface="Open Sans"/>
                <a:cs typeface="Open Sans"/>
                <a:sym typeface="Open Sans"/>
              </a:rPr>
              <a:t>© 2021 Turnitin LLC. All rights reserved.</a:t>
            </a:r>
            <a:endParaRPr sz="600">
              <a:solidFill>
                <a:schemeClr val="accent5"/>
              </a:solidFill>
              <a:latin typeface="Open Sans"/>
              <a:ea typeface="Open Sans"/>
              <a:cs typeface="Open Sans"/>
              <a:sym typeface="Open Sa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Three Numbers">
  <p:cSld name="MAIN_POINT_3_1">
    <p:bg>
      <p:bgPr>
        <a:solidFill>
          <a:schemeClr val="accent1"/>
        </a:solidFill>
      </p:bgPr>
    </p:bg>
    <p:spTree>
      <p:nvGrpSpPr>
        <p:cNvPr id="114" name="Shape 114"/>
        <p:cNvGrpSpPr/>
        <p:nvPr/>
      </p:nvGrpSpPr>
      <p:grpSpPr>
        <a:xfrm>
          <a:off x="0" y="0"/>
          <a:ext cx="0" cy="0"/>
          <a:chOff x="0" y="0"/>
          <a:chExt cx="0" cy="0"/>
        </a:xfrm>
      </p:grpSpPr>
      <p:sp>
        <p:nvSpPr>
          <p:cNvPr id="115" name="Google Shape;115;p24"/>
          <p:cNvSpPr txBox="1"/>
          <p:nvPr>
            <p:ph idx="1" type="body"/>
          </p:nvPr>
        </p:nvSpPr>
        <p:spPr>
          <a:xfrm>
            <a:off x="763200" y="990000"/>
            <a:ext cx="2260800" cy="370800"/>
          </a:xfrm>
          <a:prstGeom prst="rect">
            <a:avLst/>
          </a:prstGeom>
        </p:spPr>
        <p:txBody>
          <a:bodyPr anchorCtr="0" anchor="t" bIns="91425" lIns="91425" spcFirstLastPara="1" rIns="91425" wrap="square" tIns="54000">
            <a:noAutofit/>
          </a:bodyPr>
          <a:lstStyle>
            <a:lvl1pPr indent="-292100" lvl="0" marL="457200" rtl="0">
              <a:spcBef>
                <a:spcPts val="0"/>
              </a:spcBef>
              <a:spcAft>
                <a:spcPts val="0"/>
              </a:spcAft>
              <a:buSzPts val="1000"/>
              <a:buChar char="●"/>
              <a:defRPr sz="1000"/>
            </a:lvl1pPr>
            <a:lvl2pPr indent="-292100" lvl="1" marL="914400" rtl="0">
              <a:spcBef>
                <a:spcPts val="1600"/>
              </a:spcBef>
              <a:spcAft>
                <a:spcPts val="0"/>
              </a:spcAft>
              <a:buSzPts val="1000"/>
              <a:buChar char="○"/>
              <a:defRPr sz="1000"/>
            </a:lvl2pPr>
            <a:lvl3pPr indent="-292100" lvl="2" marL="1371600" rtl="0">
              <a:spcBef>
                <a:spcPts val="1600"/>
              </a:spcBef>
              <a:spcAft>
                <a:spcPts val="0"/>
              </a:spcAft>
              <a:buSzPts val="1000"/>
              <a:buChar char="■"/>
              <a:defRPr sz="1000"/>
            </a:lvl3pPr>
            <a:lvl4pPr indent="-292100" lvl="3" marL="1828800" rtl="0">
              <a:spcBef>
                <a:spcPts val="1600"/>
              </a:spcBef>
              <a:spcAft>
                <a:spcPts val="0"/>
              </a:spcAft>
              <a:buSzPts val="1000"/>
              <a:buChar char="●"/>
              <a:defRPr sz="1000"/>
            </a:lvl4pPr>
            <a:lvl5pPr indent="-292100" lvl="4" marL="2286000" rtl="0">
              <a:spcBef>
                <a:spcPts val="1600"/>
              </a:spcBef>
              <a:spcAft>
                <a:spcPts val="0"/>
              </a:spcAft>
              <a:buSzPts val="1000"/>
              <a:buChar char="○"/>
              <a:defRPr sz="1000"/>
            </a:lvl5pPr>
            <a:lvl6pPr indent="-292100" lvl="5" marL="2743200" rtl="0">
              <a:spcBef>
                <a:spcPts val="1600"/>
              </a:spcBef>
              <a:spcAft>
                <a:spcPts val="0"/>
              </a:spcAft>
              <a:buSzPts val="1000"/>
              <a:buChar char="■"/>
              <a:defRPr sz="1000"/>
            </a:lvl6pPr>
            <a:lvl7pPr indent="-292100" lvl="6" marL="3200400" rtl="0">
              <a:spcBef>
                <a:spcPts val="1600"/>
              </a:spcBef>
              <a:spcAft>
                <a:spcPts val="0"/>
              </a:spcAft>
              <a:buSzPts val="1000"/>
              <a:buChar char="●"/>
              <a:defRPr sz="1000"/>
            </a:lvl7pPr>
            <a:lvl8pPr indent="-292100" lvl="7" marL="3657600" rtl="0">
              <a:spcBef>
                <a:spcPts val="1600"/>
              </a:spcBef>
              <a:spcAft>
                <a:spcPts val="0"/>
              </a:spcAft>
              <a:buSzPts val="1000"/>
              <a:buChar char="○"/>
              <a:defRPr sz="1000"/>
            </a:lvl8pPr>
            <a:lvl9pPr indent="-292100" lvl="8" marL="4114800" rtl="0">
              <a:spcBef>
                <a:spcPts val="1600"/>
              </a:spcBef>
              <a:spcAft>
                <a:spcPts val="1600"/>
              </a:spcAft>
              <a:buSzPts val="1000"/>
              <a:buChar char="■"/>
              <a:defRPr sz="1000"/>
            </a:lvl9pPr>
          </a:lstStyle>
          <a:p/>
        </p:txBody>
      </p:sp>
      <p:sp>
        <p:nvSpPr>
          <p:cNvPr id="116" name="Google Shape;116;p24"/>
          <p:cNvSpPr txBox="1"/>
          <p:nvPr>
            <p:ph type="title"/>
          </p:nvPr>
        </p:nvSpPr>
        <p:spPr>
          <a:xfrm>
            <a:off x="763200" y="1533600"/>
            <a:ext cx="4507200" cy="1101600"/>
          </a:xfrm>
          <a:prstGeom prst="rect">
            <a:avLst/>
          </a:prstGeom>
        </p:spPr>
        <p:txBody>
          <a:bodyPr anchorCtr="0" anchor="t" bIns="90000" lIns="91425" spcFirstLastPara="1" rIns="91425" wrap="square" tIns="90000">
            <a:noAutofit/>
          </a:bodyPr>
          <a:lstStyle>
            <a:lvl1pPr lvl="0" rtl="0">
              <a:lnSpc>
                <a:spcPct val="115000"/>
              </a:lnSpc>
              <a:spcBef>
                <a:spcPts val="0"/>
              </a:spcBef>
              <a:spcAft>
                <a:spcPts val="0"/>
              </a:spcAft>
              <a:buSzPts val="3100"/>
              <a:buNone/>
              <a:defRPr sz="3100"/>
            </a:lvl1pPr>
            <a:lvl2pPr lvl="1" rtl="0">
              <a:lnSpc>
                <a:spcPct val="115000"/>
              </a:lnSpc>
              <a:spcBef>
                <a:spcPts val="0"/>
              </a:spcBef>
              <a:spcAft>
                <a:spcPts val="0"/>
              </a:spcAft>
              <a:buSzPts val="3100"/>
              <a:buNone/>
              <a:defRPr sz="3100"/>
            </a:lvl2pPr>
            <a:lvl3pPr lvl="2" rtl="0">
              <a:lnSpc>
                <a:spcPct val="115000"/>
              </a:lnSpc>
              <a:spcBef>
                <a:spcPts val="0"/>
              </a:spcBef>
              <a:spcAft>
                <a:spcPts val="0"/>
              </a:spcAft>
              <a:buSzPts val="3100"/>
              <a:buNone/>
              <a:defRPr sz="3100"/>
            </a:lvl3pPr>
            <a:lvl4pPr lvl="3" rtl="0">
              <a:lnSpc>
                <a:spcPct val="115000"/>
              </a:lnSpc>
              <a:spcBef>
                <a:spcPts val="0"/>
              </a:spcBef>
              <a:spcAft>
                <a:spcPts val="0"/>
              </a:spcAft>
              <a:buSzPts val="3100"/>
              <a:buNone/>
              <a:defRPr sz="3100"/>
            </a:lvl4pPr>
            <a:lvl5pPr lvl="4" rtl="0">
              <a:lnSpc>
                <a:spcPct val="115000"/>
              </a:lnSpc>
              <a:spcBef>
                <a:spcPts val="0"/>
              </a:spcBef>
              <a:spcAft>
                <a:spcPts val="0"/>
              </a:spcAft>
              <a:buSzPts val="3100"/>
              <a:buNone/>
              <a:defRPr sz="3100"/>
            </a:lvl5pPr>
            <a:lvl6pPr lvl="5" rtl="0">
              <a:lnSpc>
                <a:spcPct val="115000"/>
              </a:lnSpc>
              <a:spcBef>
                <a:spcPts val="0"/>
              </a:spcBef>
              <a:spcAft>
                <a:spcPts val="0"/>
              </a:spcAft>
              <a:buSzPts val="3100"/>
              <a:buNone/>
              <a:defRPr sz="3100"/>
            </a:lvl6pPr>
            <a:lvl7pPr lvl="6" rtl="0">
              <a:lnSpc>
                <a:spcPct val="115000"/>
              </a:lnSpc>
              <a:spcBef>
                <a:spcPts val="0"/>
              </a:spcBef>
              <a:spcAft>
                <a:spcPts val="0"/>
              </a:spcAft>
              <a:buSzPts val="3100"/>
              <a:buNone/>
              <a:defRPr sz="3100"/>
            </a:lvl7pPr>
            <a:lvl8pPr lvl="7" rtl="0">
              <a:lnSpc>
                <a:spcPct val="115000"/>
              </a:lnSpc>
              <a:spcBef>
                <a:spcPts val="0"/>
              </a:spcBef>
              <a:spcAft>
                <a:spcPts val="0"/>
              </a:spcAft>
              <a:buSzPts val="3100"/>
              <a:buNone/>
              <a:defRPr sz="3100"/>
            </a:lvl8pPr>
            <a:lvl9pPr lvl="8" rtl="0">
              <a:lnSpc>
                <a:spcPct val="115000"/>
              </a:lnSpc>
              <a:spcBef>
                <a:spcPts val="0"/>
              </a:spcBef>
              <a:spcAft>
                <a:spcPts val="0"/>
              </a:spcAft>
              <a:buSzPts val="3100"/>
              <a:buNone/>
              <a:defRPr sz="3100"/>
            </a:lvl9pPr>
          </a:lstStyle>
          <a:p/>
        </p:txBody>
      </p:sp>
      <p:sp>
        <p:nvSpPr>
          <p:cNvPr id="117" name="Google Shape;117;p24"/>
          <p:cNvSpPr txBox="1"/>
          <p:nvPr/>
        </p:nvSpPr>
        <p:spPr>
          <a:xfrm>
            <a:off x="762000" y="2628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0DFFAD"/>
                </a:solidFill>
                <a:latin typeface="Roboto"/>
                <a:ea typeface="Roboto"/>
                <a:cs typeface="Roboto"/>
                <a:sym typeface="Roboto"/>
              </a:rPr>
            </a:br>
            <a:endParaRPr sz="1000">
              <a:solidFill>
                <a:srgbClr val="0DFFAD"/>
              </a:solidFill>
            </a:endParaRPr>
          </a:p>
        </p:txBody>
      </p:sp>
      <p:sp>
        <p:nvSpPr>
          <p:cNvPr id="118" name="Google Shape;118;p24"/>
          <p:cNvSpPr txBox="1"/>
          <p:nvPr>
            <p:ph idx="2" type="body"/>
          </p:nvPr>
        </p:nvSpPr>
        <p:spPr>
          <a:xfrm>
            <a:off x="763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SzPts val="1050"/>
              <a:buChar char="●"/>
              <a:defRPr sz="1050"/>
            </a:lvl1pPr>
            <a:lvl2pPr indent="-295275" lvl="1" marL="914400" rtl="0">
              <a:lnSpc>
                <a:spcPct val="100000"/>
              </a:lnSpc>
              <a:spcBef>
                <a:spcPts val="0"/>
              </a:spcBef>
              <a:spcAft>
                <a:spcPts val="0"/>
              </a:spcAft>
              <a:buSzPts val="1050"/>
              <a:buChar char="○"/>
              <a:defRPr sz="1050"/>
            </a:lvl2pPr>
            <a:lvl3pPr indent="-295275" lvl="2" marL="1371600" rtl="0">
              <a:lnSpc>
                <a:spcPct val="100000"/>
              </a:lnSpc>
              <a:spcBef>
                <a:spcPts val="0"/>
              </a:spcBef>
              <a:spcAft>
                <a:spcPts val="0"/>
              </a:spcAft>
              <a:buSzPts val="1050"/>
              <a:buChar char="■"/>
              <a:defRPr sz="1050"/>
            </a:lvl3pPr>
            <a:lvl4pPr indent="-295275" lvl="3" marL="1828800" rtl="0">
              <a:lnSpc>
                <a:spcPct val="100000"/>
              </a:lnSpc>
              <a:spcBef>
                <a:spcPts val="0"/>
              </a:spcBef>
              <a:spcAft>
                <a:spcPts val="0"/>
              </a:spcAft>
              <a:buSzPts val="1050"/>
              <a:buChar char="●"/>
              <a:defRPr sz="1050"/>
            </a:lvl4pPr>
            <a:lvl5pPr indent="-295275" lvl="4" marL="2286000" rtl="0">
              <a:lnSpc>
                <a:spcPct val="100000"/>
              </a:lnSpc>
              <a:spcBef>
                <a:spcPts val="0"/>
              </a:spcBef>
              <a:spcAft>
                <a:spcPts val="0"/>
              </a:spcAft>
              <a:buSzPts val="1050"/>
              <a:buChar char="○"/>
              <a:defRPr sz="1050"/>
            </a:lvl5pPr>
            <a:lvl6pPr indent="-295275" lvl="5" marL="2743200" rtl="0">
              <a:lnSpc>
                <a:spcPct val="100000"/>
              </a:lnSpc>
              <a:spcBef>
                <a:spcPts val="0"/>
              </a:spcBef>
              <a:spcAft>
                <a:spcPts val="0"/>
              </a:spcAft>
              <a:buSzPts val="1050"/>
              <a:buChar char="■"/>
              <a:defRPr sz="1050"/>
            </a:lvl6pPr>
            <a:lvl7pPr indent="-295275" lvl="6" marL="3200400" rtl="0">
              <a:lnSpc>
                <a:spcPct val="100000"/>
              </a:lnSpc>
              <a:spcBef>
                <a:spcPts val="0"/>
              </a:spcBef>
              <a:spcAft>
                <a:spcPts val="0"/>
              </a:spcAft>
              <a:buSzPts val="1050"/>
              <a:buChar char="●"/>
              <a:defRPr sz="1050"/>
            </a:lvl7pPr>
            <a:lvl8pPr indent="-295275" lvl="7" marL="3657600" rtl="0">
              <a:lnSpc>
                <a:spcPct val="100000"/>
              </a:lnSpc>
              <a:spcBef>
                <a:spcPts val="0"/>
              </a:spcBef>
              <a:spcAft>
                <a:spcPts val="0"/>
              </a:spcAft>
              <a:buSzPts val="1050"/>
              <a:buChar char="○"/>
              <a:defRPr sz="1050"/>
            </a:lvl8pPr>
            <a:lvl9pPr indent="-295275" lvl="8" marL="4114800" rtl="0">
              <a:lnSpc>
                <a:spcPct val="100000"/>
              </a:lnSpc>
              <a:spcBef>
                <a:spcPts val="0"/>
              </a:spcBef>
              <a:spcAft>
                <a:spcPts val="0"/>
              </a:spcAft>
              <a:buSzPts val="1050"/>
              <a:buChar char="■"/>
              <a:defRPr sz="1050"/>
            </a:lvl9pPr>
          </a:lstStyle>
          <a:p/>
        </p:txBody>
      </p:sp>
      <p:sp>
        <p:nvSpPr>
          <p:cNvPr id="119" name="Google Shape;119;p24"/>
          <p:cNvSpPr txBox="1"/>
          <p:nvPr>
            <p:ph idx="3" type="body"/>
          </p:nvPr>
        </p:nvSpPr>
        <p:spPr>
          <a:xfrm>
            <a:off x="34740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SzPts val="1050"/>
              <a:buChar char="●"/>
              <a:defRPr sz="1050"/>
            </a:lvl1pPr>
            <a:lvl2pPr indent="-295275" lvl="1" marL="914400" rtl="0">
              <a:lnSpc>
                <a:spcPct val="100000"/>
              </a:lnSpc>
              <a:spcBef>
                <a:spcPts val="0"/>
              </a:spcBef>
              <a:spcAft>
                <a:spcPts val="0"/>
              </a:spcAft>
              <a:buSzPts val="1050"/>
              <a:buChar char="○"/>
              <a:defRPr sz="1050"/>
            </a:lvl2pPr>
            <a:lvl3pPr indent="-295275" lvl="2" marL="1371600" rtl="0">
              <a:lnSpc>
                <a:spcPct val="100000"/>
              </a:lnSpc>
              <a:spcBef>
                <a:spcPts val="0"/>
              </a:spcBef>
              <a:spcAft>
                <a:spcPts val="0"/>
              </a:spcAft>
              <a:buSzPts val="1050"/>
              <a:buChar char="■"/>
              <a:defRPr sz="1050"/>
            </a:lvl3pPr>
            <a:lvl4pPr indent="-295275" lvl="3" marL="1828800" rtl="0">
              <a:lnSpc>
                <a:spcPct val="100000"/>
              </a:lnSpc>
              <a:spcBef>
                <a:spcPts val="0"/>
              </a:spcBef>
              <a:spcAft>
                <a:spcPts val="0"/>
              </a:spcAft>
              <a:buSzPts val="1050"/>
              <a:buChar char="●"/>
              <a:defRPr sz="1050"/>
            </a:lvl4pPr>
            <a:lvl5pPr indent="-295275" lvl="4" marL="2286000" rtl="0">
              <a:lnSpc>
                <a:spcPct val="100000"/>
              </a:lnSpc>
              <a:spcBef>
                <a:spcPts val="0"/>
              </a:spcBef>
              <a:spcAft>
                <a:spcPts val="0"/>
              </a:spcAft>
              <a:buSzPts val="1050"/>
              <a:buChar char="○"/>
              <a:defRPr sz="1050"/>
            </a:lvl5pPr>
            <a:lvl6pPr indent="-295275" lvl="5" marL="2743200" rtl="0">
              <a:lnSpc>
                <a:spcPct val="100000"/>
              </a:lnSpc>
              <a:spcBef>
                <a:spcPts val="0"/>
              </a:spcBef>
              <a:spcAft>
                <a:spcPts val="0"/>
              </a:spcAft>
              <a:buSzPts val="1050"/>
              <a:buChar char="■"/>
              <a:defRPr sz="1050"/>
            </a:lvl6pPr>
            <a:lvl7pPr indent="-295275" lvl="6" marL="3200400" rtl="0">
              <a:lnSpc>
                <a:spcPct val="100000"/>
              </a:lnSpc>
              <a:spcBef>
                <a:spcPts val="0"/>
              </a:spcBef>
              <a:spcAft>
                <a:spcPts val="0"/>
              </a:spcAft>
              <a:buSzPts val="1050"/>
              <a:buChar char="●"/>
              <a:defRPr sz="1050"/>
            </a:lvl7pPr>
            <a:lvl8pPr indent="-295275" lvl="7" marL="3657600" rtl="0">
              <a:lnSpc>
                <a:spcPct val="100000"/>
              </a:lnSpc>
              <a:spcBef>
                <a:spcPts val="0"/>
              </a:spcBef>
              <a:spcAft>
                <a:spcPts val="0"/>
              </a:spcAft>
              <a:buSzPts val="1050"/>
              <a:buChar char="○"/>
              <a:defRPr sz="1050"/>
            </a:lvl8pPr>
            <a:lvl9pPr indent="-295275" lvl="8" marL="4114800" rtl="0">
              <a:lnSpc>
                <a:spcPct val="100000"/>
              </a:lnSpc>
              <a:spcBef>
                <a:spcPts val="0"/>
              </a:spcBef>
              <a:spcAft>
                <a:spcPts val="0"/>
              </a:spcAft>
              <a:buSzPts val="1050"/>
              <a:buChar char="■"/>
              <a:defRPr sz="1050"/>
            </a:lvl9pPr>
          </a:lstStyle>
          <a:p/>
        </p:txBody>
      </p:sp>
      <p:sp>
        <p:nvSpPr>
          <p:cNvPr id="120" name="Google Shape;120;p24"/>
          <p:cNvSpPr txBox="1"/>
          <p:nvPr>
            <p:ph idx="4" type="body"/>
          </p:nvPr>
        </p:nvSpPr>
        <p:spPr>
          <a:xfrm>
            <a:off x="6217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SzPts val="1050"/>
              <a:buChar char="●"/>
              <a:defRPr sz="1050"/>
            </a:lvl1pPr>
            <a:lvl2pPr indent="-295275" lvl="1" marL="914400" rtl="0">
              <a:lnSpc>
                <a:spcPct val="100000"/>
              </a:lnSpc>
              <a:spcBef>
                <a:spcPts val="0"/>
              </a:spcBef>
              <a:spcAft>
                <a:spcPts val="0"/>
              </a:spcAft>
              <a:buSzPts val="1050"/>
              <a:buChar char="○"/>
              <a:defRPr sz="1050"/>
            </a:lvl2pPr>
            <a:lvl3pPr indent="-295275" lvl="2" marL="1371600" rtl="0">
              <a:lnSpc>
                <a:spcPct val="100000"/>
              </a:lnSpc>
              <a:spcBef>
                <a:spcPts val="0"/>
              </a:spcBef>
              <a:spcAft>
                <a:spcPts val="0"/>
              </a:spcAft>
              <a:buSzPts val="1050"/>
              <a:buChar char="■"/>
              <a:defRPr sz="1050"/>
            </a:lvl3pPr>
            <a:lvl4pPr indent="-295275" lvl="3" marL="1828800" rtl="0">
              <a:lnSpc>
                <a:spcPct val="100000"/>
              </a:lnSpc>
              <a:spcBef>
                <a:spcPts val="0"/>
              </a:spcBef>
              <a:spcAft>
                <a:spcPts val="0"/>
              </a:spcAft>
              <a:buSzPts val="1050"/>
              <a:buChar char="●"/>
              <a:defRPr sz="1050"/>
            </a:lvl4pPr>
            <a:lvl5pPr indent="-295275" lvl="4" marL="2286000" rtl="0">
              <a:lnSpc>
                <a:spcPct val="100000"/>
              </a:lnSpc>
              <a:spcBef>
                <a:spcPts val="0"/>
              </a:spcBef>
              <a:spcAft>
                <a:spcPts val="0"/>
              </a:spcAft>
              <a:buSzPts val="1050"/>
              <a:buChar char="○"/>
              <a:defRPr sz="1050"/>
            </a:lvl5pPr>
            <a:lvl6pPr indent="-295275" lvl="5" marL="2743200" rtl="0">
              <a:lnSpc>
                <a:spcPct val="100000"/>
              </a:lnSpc>
              <a:spcBef>
                <a:spcPts val="0"/>
              </a:spcBef>
              <a:spcAft>
                <a:spcPts val="0"/>
              </a:spcAft>
              <a:buSzPts val="1050"/>
              <a:buChar char="■"/>
              <a:defRPr sz="1050"/>
            </a:lvl6pPr>
            <a:lvl7pPr indent="-295275" lvl="6" marL="3200400" rtl="0">
              <a:lnSpc>
                <a:spcPct val="100000"/>
              </a:lnSpc>
              <a:spcBef>
                <a:spcPts val="0"/>
              </a:spcBef>
              <a:spcAft>
                <a:spcPts val="0"/>
              </a:spcAft>
              <a:buSzPts val="1050"/>
              <a:buChar char="●"/>
              <a:defRPr sz="1050"/>
            </a:lvl7pPr>
            <a:lvl8pPr indent="-295275" lvl="7" marL="3657600" rtl="0">
              <a:lnSpc>
                <a:spcPct val="100000"/>
              </a:lnSpc>
              <a:spcBef>
                <a:spcPts val="0"/>
              </a:spcBef>
              <a:spcAft>
                <a:spcPts val="0"/>
              </a:spcAft>
              <a:buSzPts val="1050"/>
              <a:buChar char="○"/>
              <a:defRPr sz="1050"/>
            </a:lvl8pPr>
            <a:lvl9pPr indent="-295275" lvl="8" marL="4114800" rtl="0">
              <a:lnSpc>
                <a:spcPct val="100000"/>
              </a:lnSpc>
              <a:spcBef>
                <a:spcPts val="0"/>
              </a:spcBef>
              <a:spcAft>
                <a:spcPts val="0"/>
              </a:spcAft>
              <a:buSzPts val="1050"/>
              <a:buChar char="■"/>
              <a:defRPr sz="1050"/>
            </a:lvl9pPr>
          </a:lstStyle>
          <a:p/>
        </p:txBody>
      </p:sp>
      <p:cxnSp>
        <p:nvCxnSpPr>
          <p:cNvPr id="121" name="Google Shape;121;p24"/>
          <p:cNvCxnSpPr/>
          <p:nvPr/>
        </p:nvCxnSpPr>
        <p:spPr>
          <a:xfrm>
            <a:off x="3344941" y="2989350"/>
            <a:ext cx="0" cy="1603500"/>
          </a:xfrm>
          <a:prstGeom prst="straightConnector1">
            <a:avLst/>
          </a:prstGeom>
          <a:noFill/>
          <a:ln cap="flat" cmpd="sng" w="9525">
            <a:solidFill>
              <a:srgbClr val="0096FF"/>
            </a:solidFill>
            <a:prstDash val="dot"/>
            <a:round/>
            <a:headEnd len="med" w="med" type="none"/>
            <a:tailEnd len="med" w="med" type="none"/>
          </a:ln>
        </p:spPr>
      </p:cxnSp>
      <p:cxnSp>
        <p:nvCxnSpPr>
          <p:cNvPr id="122" name="Google Shape;122;p24"/>
          <p:cNvCxnSpPr/>
          <p:nvPr/>
        </p:nvCxnSpPr>
        <p:spPr>
          <a:xfrm>
            <a:off x="6088128" y="2989350"/>
            <a:ext cx="0" cy="1603500"/>
          </a:xfrm>
          <a:prstGeom prst="straightConnector1">
            <a:avLst/>
          </a:prstGeom>
          <a:noFill/>
          <a:ln cap="flat" cmpd="sng" w="9525">
            <a:solidFill>
              <a:srgbClr val="0096FF"/>
            </a:solidFill>
            <a:prstDash val="dot"/>
            <a:round/>
            <a:headEnd len="med" w="med" type="none"/>
            <a:tailEnd len="med" w="med" type="none"/>
          </a:ln>
        </p:spPr>
      </p:cxnSp>
      <p:sp>
        <p:nvSpPr>
          <p:cNvPr id="123" name="Google Shape;123;p2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FFFFFF"/>
                </a:solidFill>
                <a:latin typeface="Open Sans"/>
                <a:ea typeface="Open Sans"/>
                <a:cs typeface="Open Sans"/>
                <a:sym typeface="Open Sans"/>
              </a:rPr>
              <a:t>© 2020 Turnitin LLC. Company confidential.</a:t>
            </a:r>
            <a:endParaRPr sz="600">
              <a:solidFill>
                <a:srgbClr val="FFFFFF"/>
              </a:solidFill>
              <a:latin typeface="Open Sans"/>
              <a:ea typeface="Open Sans"/>
              <a:cs typeface="Open Sans"/>
              <a:sym typeface="Open Sans"/>
            </a:endParaRPr>
          </a:p>
        </p:txBody>
      </p:sp>
      <p:pic>
        <p:nvPicPr>
          <p:cNvPr id="124" name="Google Shape;124;p24"/>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25" name="Google Shape;125;p2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One Number">
  <p:cSld name="MAIN_POINT_2">
    <p:bg>
      <p:bgPr>
        <a:solidFill>
          <a:schemeClr val="accent1"/>
        </a:solidFill>
      </p:bgPr>
    </p:bg>
    <p:spTree>
      <p:nvGrpSpPr>
        <p:cNvPr id="126" name="Shape 126"/>
        <p:cNvGrpSpPr/>
        <p:nvPr/>
      </p:nvGrpSpPr>
      <p:grpSpPr>
        <a:xfrm>
          <a:off x="0" y="0"/>
          <a:ext cx="0" cy="0"/>
          <a:chOff x="0" y="0"/>
          <a:chExt cx="0" cy="0"/>
        </a:xfrm>
      </p:grpSpPr>
      <p:pic>
        <p:nvPicPr>
          <p:cNvPr id="127" name="Google Shape;127;p25"/>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28" name="Google Shape;128;p25"/>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
        <p:nvSpPr>
          <p:cNvPr id="129" name="Google Shape;129;p25"/>
          <p:cNvSpPr txBox="1"/>
          <p:nvPr>
            <p:ph idx="1" type="body"/>
          </p:nvPr>
        </p:nvSpPr>
        <p:spPr>
          <a:xfrm>
            <a:off x="763200" y="990000"/>
            <a:ext cx="2260800" cy="3708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SzPts val="1000"/>
              <a:buChar char="●"/>
              <a:defRPr sz="1000"/>
            </a:lvl1pPr>
            <a:lvl2pPr indent="-292100" lvl="1" marL="914400" rtl="0">
              <a:spcBef>
                <a:spcPts val="1600"/>
              </a:spcBef>
              <a:spcAft>
                <a:spcPts val="0"/>
              </a:spcAft>
              <a:buSzPts val="1000"/>
              <a:buChar char="○"/>
              <a:defRPr sz="1000"/>
            </a:lvl2pPr>
            <a:lvl3pPr indent="-292100" lvl="2" marL="1371600" rtl="0">
              <a:spcBef>
                <a:spcPts val="1600"/>
              </a:spcBef>
              <a:spcAft>
                <a:spcPts val="0"/>
              </a:spcAft>
              <a:buSzPts val="1000"/>
              <a:buChar char="■"/>
              <a:defRPr sz="1000"/>
            </a:lvl3pPr>
            <a:lvl4pPr indent="-292100" lvl="3" marL="1828800" rtl="0">
              <a:spcBef>
                <a:spcPts val="1600"/>
              </a:spcBef>
              <a:spcAft>
                <a:spcPts val="0"/>
              </a:spcAft>
              <a:buSzPts val="1000"/>
              <a:buChar char="●"/>
              <a:defRPr sz="1000"/>
            </a:lvl4pPr>
            <a:lvl5pPr indent="-292100" lvl="4" marL="2286000" rtl="0">
              <a:spcBef>
                <a:spcPts val="1600"/>
              </a:spcBef>
              <a:spcAft>
                <a:spcPts val="0"/>
              </a:spcAft>
              <a:buSzPts val="1000"/>
              <a:buChar char="○"/>
              <a:defRPr sz="1000"/>
            </a:lvl5pPr>
            <a:lvl6pPr indent="-292100" lvl="5" marL="2743200" rtl="0">
              <a:spcBef>
                <a:spcPts val="1600"/>
              </a:spcBef>
              <a:spcAft>
                <a:spcPts val="0"/>
              </a:spcAft>
              <a:buSzPts val="1000"/>
              <a:buChar char="■"/>
              <a:defRPr sz="1000"/>
            </a:lvl6pPr>
            <a:lvl7pPr indent="-292100" lvl="6" marL="3200400" rtl="0">
              <a:spcBef>
                <a:spcPts val="1600"/>
              </a:spcBef>
              <a:spcAft>
                <a:spcPts val="0"/>
              </a:spcAft>
              <a:buSzPts val="1000"/>
              <a:buChar char="●"/>
              <a:defRPr sz="1000"/>
            </a:lvl7pPr>
            <a:lvl8pPr indent="-292100" lvl="7" marL="3657600" rtl="0">
              <a:spcBef>
                <a:spcPts val="1600"/>
              </a:spcBef>
              <a:spcAft>
                <a:spcPts val="0"/>
              </a:spcAft>
              <a:buSzPts val="1000"/>
              <a:buChar char="○"/>
              <a:defRPr sz="1000"/>
            </a:lvl8pPr>
            <a:lvl9pPr indent="-292100" lvl="8" marL="4114800" rtl="0">
              <a:spcBef>
                <a:spcPts val="1600"/>
              </a:spcBef>
              <a:spcAft>
                <a:spcPts val="1600"/>
              </a:spcAft>
              <a:buSzPts val="1000"/>
              <a:buChar char="■"/>
              <a:defRPr sz="1000"/>
            </a:lvl9pPr>
          </a:lstStyle>
          <a:p/>
        </p:txBody>
      </p:sp>
      <p:sp>
        <p:nvSpPr>
          <p:cNvPr id="130" name="Google Shape;130;p25"/>
          <p:cNvSpPr txBox="1"/>
          <p:nvPr>
            <p:ph type="title"/>
          </p:nvPr>
        </p:nvSpPr>
        <p:spPr>
          <a:xfrm>
            <a:off x="763200" y="2372400"/>
            <a:ext cx="3808800" cy="1040400"/>
          </a:xfrm>
          <a:prstGeom prst="rect">
            <a:avLst/>
          </a:prstGeom>
        </p:spPr>
        <p:txBody>
          <a:bodyPr anchorCtr="0" anchor="t" bIns="0" lIns="91425" spcFirstLastPara="1" rIns="91425" wrap="square" tIns="0">
            <a:noAutofit/>
          </a:bodyPr>
          <a:lstStyle>
            <a:lvl1pPr lvl="0" rtl="0">
              <a:lnSpc>
                <a:spcPct val="115000"/>
              </a:lnSpc>
              <a:spcBef>
                <a:spcPts val="0"/>
              </a:spcBef>
              <a:spcAft>
                <a:spcPts val="0"/>
              </a:spcAft>
              <a:buSzPts val="3500"/>
              <a:buNone/>
              <a:defRPr sz="3500"/>
            </a:lvl1pPr>
            <a:lvl2pPr lvl="1" rtl="0">
              <a:lnSpc>
                <a:spcPct val="115000"/>
              </a:lnSpc>
              <a:spcBef>
                <a:spcPts val="0"/>
              </a:spcBef>
              <a:spcAft>
                <a:spcPts val="0"/>
              </a:spcAft>
              <a:buSzPts val="3500"/>
              <a:buNone/>
              <a:defRPr sz="3500"/>
            </a:lvl2pPr>
            <a:lvl3pPr lvl="2" rtl="0">
              <a:lnSpc>
                <a:spcPct val="115000"/>
              </a:lnSpc>
              <a:spcBef>
                <a:spcPts val="0"/>
              </a:spcBef>
              <a:spcAft>
                <a:spcPts val="0"/>
              </a:spcAft>
              <a:buSzPts val="3500"/>
              <a:buNone/>
              <a:defRPr sz="3500"/>
            </a:lvl3pPr>
            <a:lvl4pPr lvl="3" rtl="0">
              <a:lnSpc>
                <a:spcPct val="115000"/>
              </a:lnSpc>
              <a:spcBef>
                <a:spcPts val="0"/>
              </a:spcBef>
              <a:spcAft>
                <a:spcPts val="0"/>
              </a:spcAft>
              <a:buSzPts val="3500"/>
              <a:buNone/>
              <a:defRPr sz="3500"/>
            </a:lvl4pPr>
            <a:lvl5pPr lvl="4" rtl="0">
              <a:lnSpc>
                <a:spcPct val="115000"/>
              </a:lnSpc>
              <a:spcBef>
                <a:spcPts val="0"/>
              </a:spcBef>
              <a:spcAft>
                <a:spcPts val="0"/>
              </a:spcAft>
              <a:buSzPts val="3500"/>
              <a:buNone/>
              <a:defRPr sz="3500"/>
            </a:lvl5pPr>
            <a:lvl6pPr lvl="5" rtl="0">
              <a:lnSpc>
                <a:spcPct val="115000"/>
              </a:lnSpc>
              <a:spcBef>
                <a:spcPts val="0"/>
              </a:spcBef>
              <a:spcAft>
                <a:spcPts val="0"/>
              </a:spcAft>
              <a:buSzPts val="3500"/>
              <a:buNone/>
              <a:defRPr sz="3500"/>
            </a:lvl6pPr>
            <a:lvl7pPr lvl="6" rtl="0">
              <a:lnSpc>
                <a:spcPct val="115000"/>
              </a:lnSpc>
              <a:spcBef>
                <a:spcPts val="0"/>
              </a:spcBef>
              <a:spcAft>
                <a:spcPts val="0"/>
              </a:spcAft>
              <a:buSzPts val="3500"/>
              <a:buNone/>
              <a:defRPr sz="3500"/>
            </a:lvl7pPr>
            <a:lvl8pPr lvl="7" rtl="0">
              <a:lnSpc>
                <a:spcPct val="115000"/>
              </a:lnSpc>
              <a:spcBef>
                <a:spcPts val="0"/>
              </a:spcBef>
              <a:spcAft>
                <a:spcPts val="0"/>
              </a:spcAft>
              <a:buSzPts val="3500"/>
              <a:buNone/>
              <a:defRPr sz="3500"/>
            </a:lvl8pPr>
            <a:lvl9pPr lvl="8" rtl="0">
              <a:lnSpc>
                <a:spcPct val="115000"/>
              </a:lnSpc>
              <a:spcBef>
                <a:spcPts val="0"/>
              </a:spcBef>
              <a:spcAft>
                <a:spcPts val="0"/>
              </a:spcAft>
              <a:buSzPts val="3500"/>
              <a:buNone/>
              <a:defRPr sz="3500"/>
            </a:lvl9pPr>
          </a:lstStyle>
          <a:p/>
        </p:txBody>
      </p:sp>
      <p:sp>
        <p:nvSpPr>
          <p:cNvPr id="131" name="Google Shape;131;p25"/>
          <p:cNvSpPr txBox="1"/>
          <p:nvPr>
            <p:ph idx="2" type="body"/>
          </p:nvPr>
        </p:nvSpPr>
        <p:spPr>
          <a:xfrm>
            <a:off x="763200" y="3412800"/>
            <a:ext cx="38088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SzPts val="1050"/>
              <a:buChar char="●"/>
              <a:defRPr sz="1050"/>
            </a:lvl1pPr>
            <a:lvl2pPr indent="-295275" lvl="1" marL="914400" rtl="0">
              <a:spcBef>
                <a:spcPts val="1600"/>
              </a:spcBef>
              <a:spcAft>
                <a:spcPts val="0"/>
              </a:spcAft>
              <a:buSzPts val="1050"/>
              <a:buChar char="○"/>
              <a:defRPr sz="1050"/>
            </a:lvl2pPr>
            <a:lvl3pPr indent="-295275" lvl="2" marL="1371600" rtl="0">
              <a:spcBef>
                <a:spcPts val="1600"/>
              </a:spcBef>
              <a:spcAft>
                <a:spcPts val="0"/>
              </a:spcAft>
              <a:buSzPts val="1050"/>
              <a:buChar char="■"/>
              <a:defRPr sz="1050"/>
            </a:lvl3pPr>
            <a:lvl4pPr indent="-295275" lvl="3" marL="1828800" rtl="0">
              <a:spcBef>
                <a:spcPts val="1600"/>
              </a:spcBef>
              <a:spcAft>
                <a:spcPts val="0"/>
              </a:spcAft>
              <a:buSzPts val="1050"/>
              <a:buChar char="●"/>
              <a:defRPr sz="1050"/>
            </a:lvl4pPr>
            <a:lvl5pPr indent="-295275" lvl="4" marL="2286000" rtl="0">
              <a:spcBef>
                <a:spcPts val="1600"/>
              </a:spcBef>
              <a:spcAft>
                <a:spcPts val="0"/>
              </a:spcAft>
              <a:buSzPts val="1050"/>
              <a:buChar char="○"/>
              <a:defRPr sz="1050"/>
            </a:lvl5pPr>
            <a:lvl6pPr indent="-295275" lvl="5" marL="2743200" rtl="0">
              <a:spcBef>
                <a:spcPts val="1600"/>
              </a:spcBef>
              <a:spcAft>
                <a:spcPts val="0"/>
              </a:spcAft>
              <a:buSzPts val="1050"/>
              <a:buChar char="■"/>
              <a:defRPr sz="1050"/>
            </a:lvl6pPr>
            <a:lvl7pPr indent="-295275" lvl="6" marL="3200400" rtl="0">
              <a:spcBef>
                <a:spcPts val="1600"/>
              </a:spcBef>
              <a:spcAft>
                <a:spcPts val="0"/>
              </a:spcAft>
              <a:buSzPts val="1050"/>
              <a:buChar char="●"/>
              <a:defRPr sz="1050"/>
            </a:lvl7pPr>
            <a:lvl8pPr indent="-295275" lvl="7" marL="3657600" rtl="0">
              <a:spcBef>
                <a:spcPts val="1600"/>
              </a:spcBef>
              <a:spcAft>
                <a:spcPts val="0"/>
              </a:spcAft>
              <a:buSzPts val="1050"/>
              <a:buChar char="○"/>
              <a:defRPr sz="1050"/>
            </a:lvl8pPr>
            <a:lvl9pPr indent="-295275" lvl="8" marL="4114800" rtl="0">
              <a:spcBef>
                <a:spcPts val="1600"/>
              </a:spcBef>
              <a:spcAft>
                <a:spcPts val="1600"/>
              </a:spcAft>
              <a:buSzPts val="1050"/>
              <a:buChar char="■"/>
              <a:defRPr sz="1050"/>
            </a:lvl9pPr>
          </a:lstStyle>
          <a:p/>
        </p:txBody>
      </p:sp>
      <p:sp>
        <p:nvSpPr>
          <p:cNvPr id="132" name="Google Shape;132;p25"/>
          <p:cNvSpPr txBox="1"/>
          <p:nvPr/>
        </p:nvSpPr>
        <p:spPr>
          <a:xfrm>
            <a:off x="762000" y="277339"/>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666666"/>
                </a:solidFill>
                <a:latin typeface="Roboto"/>
                <a:ea typeface="Roboto"/>
                <a:cs typeface="Roboto"/>
                <a:sym typeface="Roboto"/>
              </a:rPr>
            </a:br>
            <a:endParaRPr sz="1000">
              <a:solidFill>
                <a:srgbClr val="B2C4C7"/>
              </a:solidFill>
            </a:endParaRPr>
          </a:p>
        </p:txBody>
      </p:sp>
      <p:sp>
        <p:nvSpPr>
          <p:cNvPr id="133" name="Google Shape;133;p25"/>
          <p:cNvSpPr txBox="1"/>
          <p:nvPr>
            <p:ph idx="3" type="body"/>
          </p:nvPr>
        </p:nvSpPr>
        <p:spPr>
          <a:xfrm>
            <a:off x="5713800" y="2372400"/>
            <a:ext cx="3054000" cy="1371600"/>
          </a:xfrm>
          <a:prstGeom prst="rect">
            <a:avLst/>
          </a:prstGeom>
        </p:spPr>
        <p:txBody>
          <a:bodyPr anchorCtr="0" anchor="ctr" bIns="0" lIns="91425" spcFirstLastPara="1" rIns="91425" wrap="square" tIns="0">
            <a:noAutofit/>
          </a:bodyPr>
          <a:lstStyle>
            <a:lvl1pPr indent="-914400" lvl="0" marL="457200" rtl="0">
              <a:spcBef>
                <a:spcPts val="0"/>
              </a:spcBef>
              <a:spcAft>
                <a:spcPts val="0"/>
              </a:spcAft>
              <a:buClr>
                <a:schemeClr val="dk1"/>
              </a:buClr>
              <a:buSzPts val="10800"/>
              <a:buChar char="●"/>
              <a:defRPr sz="10800">
                <a:solidFill>
                  <a:schemeClr val="dk1"/>
                </a:solidFill>
              </a:defRPr>
            </a:lvl1pPr>
            <a:lvl2pPr indent="-914400" lvl="1" marL="914400" rtl="0">
              <a:spcBef>
                <a:spcPts val="1600"/>
              </a:spcBef>
              <a:spcAft>
                <a:spcPts val="0"/>
              </a:spcAft>
              <a:buClr>
                <a:schemeClr val="dk1"/>
              </a:buClr>
              <a:buSzPts val="10800"/>
              <a:buChar char="○"/>
              <a:defRPr sz="10800">
                <a:solidFill>
                  <a:schemeClr val="dk1"/>
                </a:solidFill>
              </a:defRPr>
            </a:lvl2pPr>
            <a:lvl3pPr indent="-914400" lvl="2" marL="1371600" rtl="0">
              <a:spcBef>
                <a:spcPts val="1600"/>
              </a:spcBef>
              <a:spcAft>
                <a:spcPts val="0"/>
              </a:spcAft>
              <a:buClr>
                <a:schemeClr val="dk1"/>
              </a:buClr>
              <a:buSzPts val="10800"/>
              <a:buChar char="■"/>
              <a:defRPr sz="10800">
                <a:solidFill>
                  <a:schemeClr val="dk1"/>
                </a:solidFill>
              </a:defRPr>
            </a:lvl3pPr>
            <a:lvl4pPr indent="-914400" lvl="3" marL="1828800" rtl="0">
              <a:spcBef>
                <a:spcPts val="1600"/>
              </a:spcBef>
              <a:spcAft>
                <a:spcPts val="0"/>
              </a:spcAft>
              <a:buClr>
                <a:schemeClr val="dk1"/>
              </a:buClr>
              <a:buSzPts val="10800"/>
              <a:buChar char="●"/>
              <a:defRPr sz="10800">
                <a:solidFill>
                  <a:schemeClr val="dk1"/>
                </a:solidFill>
              </a:defRPr>
            </a:lvl4pPr>
            <a:lvl5pPr indent="-914400" lvl="4" marL="2286000" rtl="0">
              <a:spcBef>
                <a:spcPts val="1600"/>
              </a:spcBef>
              <a:spcAft>
                <a:spcPts val="0"/>
              </a:spcAft>
              <a:buClr>
                <a:schemeClr val="dk1"/>
              </a:buClr>
              <a:buSzPts val="10800"/>
              <a:buChar char="○"/>
              <a:defRPr sz="10800">
                <a:solidFill>
                  <a:schemeClr val="dk1"/>
                </a:solidFill>
              </a:defRPr>
            </a:lvl5pPr>
            <a:lvl6pPr indent="-914400" lvl="5" marL="2743200" rtl="0">
              <a:spcBef>
                <a:spcPts val="1600"/>
              </a:spcBef>
              <a:spcAft>
                <a:spcPts val="0"/>
              </a:spcAft>
              <a:buClr>
                <a:schemeClr val="dk1"/>
              </a:buClr>
              <a:buSzPts val="10800"/>
              <a:buChar char="■"/>
              <a:defRPr sz="10800">
                <a:solidFill>
                  <a:schemeClr val="dk1"/>
                </a:solidFill>
              </a:defRPr>
            </a:lvl6pPr>
            <a:lvl7pPr indent="-914400" lvl="6" marL="3200400" rtl="0">
              <a:spcBef>
                <a:spcPts val="1600"/>
              </a:spcBef>
              <a:spcAft>
                <a:spcPts val="0"/>
              </a:spcAft>
              <a:buClr>
                <a:schemeClr val="dk1"/>
              </a:buClr>
              <a:buSzPts val="10800"/>
              <a:buChar char="●"/>
              <a:defRPr sz="10800">
                <a:solidFill>
                  <a:schemeClr val="dk1"/>
                </a:solidFill>
              </a:defRPr>
            </a:lvl7pPr>
            <a:lvl8pPr indent="-914400" lvl="7" marL="3657600" rtl="0">
              <a:spcBef>
                <a:spcPts val="1600"/>
              </a:spcBef>
              <a:spcAft>
                <a:spcPts val="0"/>
              </a:spcAft>
              <a:buClr>
                <a:schemeClr val="dk1"/>
              </a:buClr>
              <a:buSzPts val="10800"/>
              <a:buChar char="○"/>
              <a:defRPr sz="10800">
                <a:solidFill>
                  <a:schemeClr val="dk1"/>
                </a:solidFill>
              </a:defRPr>
            </a:lvl8pPr>
            <a:lvl9pPr indent="-914400" lvl="8" marL="4114800" rtl="0">
              <a:spcBef>
                <a:spcPts val="1600"/>
              </a:spcBef>
              <a:spcAft>
                <a:spcPts val="1600"/>
              </a:spcAft>
              <a:buClr>
                <a:schemeClr val="dk1"/>
              </a:buClr>
              <a:buSzPts val="10800"/>
              <a:buChar char="■"/>
              <a:defRPr sz="10800">
                <a:solidFill>
                  <a:schemeClr val="dk1"/>
                </a:solidFill>
              </a:defRPr>
            </a:lvl9pPr>
          </a:lstStyle>
          <a:p/>
        </p:txBody>
      </p:sp>
      <p:sp>
        <p:nvSpPr>
          <p:cNvPr id="134" name="Google Shape;134;p25"/>
          <p:cNvSpPr txBox="1"/>
          <p:nvPr>
            <p:ph idx="4" type="body"/>
          </p:nvPr>
        </p:nvSpPr>
        <p:spPr>
          <a:xfrm>
            <a:off x="5713800" y="3412800"/>
            <a:ext cx="30540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SzPts val="1050"/>
              <a:buChar char="●"/>
              <a:defRPr sz="1050"/>
            </a:lvl1pPr>
            <a:lvl2pPr indent="-295275" lvl="1" marL="914400" rtl="0">
              <a:spcBef>
                <a:spcPts val="1600"/>
              </a:spcBef>
              <a:spcAft>
                <a:spcPts val="0"/>
              </a:spcAft>
              <a:buSzPts val="1050"/>
              <a:buChar char="○"/>
              <a:defRPr sz="1050"/>
            </a:lvl2pPr>
            <a:lvl3pPr indent="-295275" lvl="2" marL="1371600" rtl="0">
              <a:spcBef>
                <a:spcPts val="1600"/>
              </a:spcBef>
              <a:spcAft>
                <a:spcPts val="0"/>
              </a:spcAft>
              <a:buSzPts val="1050"/>
              <a:buChar char="■"/>
              <a:defRPr sz="1050"/>
            </a:lvl3pPr>
            <a:lvl4pPr indent="-295275" lvl="3" marL="1828800" rtl="0">
              <a:spcBef>
                <a:spcPts val="1600"/>
              </a:spcBef>
              <a:spcAft>
                <a:spcPts val="0"/>
              </a:spcAft>
              <a:buSzPts val="1050"/>
              <a:buChar char="●"/>
              <a:defRPr sz="1050"/>
            </a:lvl4pPr>
            <a:lvl5pPr indent="-295275" lvl="4" marL="2286000" rtl="0">
              <a:spcBef>
                <a:spcPts val="1600"/>
              </a:spcBef>
              <a:spcAft>
                <a:spcPts val="0"/>
              </a:spcAft>
              <a:buSzPts val="1050"/>
              <a:buChar char="○"/>
              <a:defRPr sz="1050"/>
            </a:lvl5pPr>
            <a:lvl6pPr indent="-295275" lvl="5" marL="2743200" rtl="0">
              <a:spcBef>
                <a:spcPts val="1600"/>
              </a:spcBef>
              <a:spcAft>
                <a:spcPts val="0"/>
              </a:spcAft>
              <a:buSzPts val="1050"/>
              <a:buChar char="■"/>
              <a:defRPr sz="1050"/>
            </a:lvl6pPr>
            <a:lvl7pPr indent="-295275" lvl="6" marL="3200400" rtl="0">
              <a:spcBef>
                <a:spcPts val="1600"/>
              </a:spcBef>
              <a:spcAft>
                <a:spcPts val="0"/>
              </a:spcAft>
              <a:buSzPts val="1050"/>
              <a:buChar char="●"/>
              <a:defRPr sz="1050"/>
            </a:lvl7pPr>
            <a:lvl8pPr indent="-295275" lvl="7" marL="3657600" rtl="0">
              <a:spcBef>
                <a:spcPts val="1600"/>
              </a:spcBef>
              <a:spcAft>
                <a:spcPts val="0"/>
              </a:spcAft>
              <a:buSzPts val="1050"/>
              <a:buChar char="○"/>
              <a:defRPr sz="1050"/>
            </a:lvl8pPr>
            <a:lvl9pPr indent="-295275" lvl="8" marL="4114800" rtl="0">
              <a:spcBef>
                <a:spcPts val="1600"/>
              </a:spcBef>
              <a:spcAft>
                <a:spcPts val="1600"/>
              </a:spcAft>
              <a:buSzPts val="1050"/>
              <a:buChar char="■"/>
              <a:defRPr sz="105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p:cSld name="SECTION_TITLE_AND_DESCRIPTION_1">
    <p:spTree>
      <p:nvGrpSpPr>
        <p:cNvPr id="135" name="Shape 135"/>
        <p:cNvGrpSpPr/>
        <p:nvPr/>
      </p:nvGrpSpPr>
      <p:grpSpPr>
        <a:xfrm>
          <a:off x="0" y="0"/>
          <a:ext cx="0" cy="0"/>
          <a:chOff x="0" y="0"/>
          <a:chExt cx="0" cy="0"/>
        </a:xfrm>
      </p:grpSpPr>
      <p:sp>
        <p:nvSpPr>
          <p:cNvPr id="136" name="Google Shape;136;p26"/>
          <p:cNvSpPr txBox="1"/>
          <p:nvPr>
            <p:ph type="title"/>
          </p:nvPr>
        </p:nvSpPr>
        <p:spPr>
          <a:xfrm>
            <a:off x="4742400" y="1090800"/>
            <a:ext cx="30492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37" name="Google Shape;137;p26"/>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38" name="Google Shape;138;p26"/>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39" name="Google Shape;139;p26"/>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p:cSld name="SECTION_TITLE_AND_DESCRIPTION_1_1">
    <p:bg>
      <p:bgPr>
        <a:solidFill>
          <a:schemeClr val="accent1"/>
        </a:solidFill>
      </p:bgPr>
    </p:bg>
    <p:spTree>
      <p:nvGrpSpPr>
        <p:cNvPr id="140" name="Shape 140"/>
        <p:cNvGrpSpPr/>
        <p:nvPr/>
      </p:nvGrpSpPr>
      <p:grpSpPr>
        <a:xfrm>
          <a:off x="0" y="0"/>
          <a:ext cx="0" cy="0"/>
          <a:chOff x="0" y="0"/>
          <a:chExt cx="0" cy="0"/>
        </a:xfrm>
      </p:grpSpPr>
      <p:sp>
        <p:nvSpPr>
          <p:cNvPr id="141" name="Google Shape;141;p27"/>
          <p:cNvSpPr txBox="1"/>
          <p:nvPr>
            <p:ph type="title"/>
          </p:nvPr>
        </p:nvSpPr>
        <p:spPr>
          <a:xfrm>
            <a:off x="4742400" y="1090800"/>
            <a:ext cx="30492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2" name="Google Shape;142;p27"/>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43" name="Google Shape;143;p27"/>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44" name="Google Shape;144;p27"/>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pic>
        <p:nvPicPr>
          <p:cNvPr id="145" name="Google Shape;145;p27"/>
          <p:cNvPicPr preferRelativeResize="0"/>
          <p:nvPr/>
        </p:nvPicPr>
        <p:blipFill>
          <a:blip r:embed="rId3">
            <a:alphaModFix/>
          </a:blip>
          <a:stretch>
            <a:fillRect/>
          </a:stretch>
        </p:blipFill>
        <p:spPr>
          <a:xfrm>
            <a:off x="-2504325" y="935980"/>
            <a:ext cx="6584350" cy="3641802"/>
          </a:xfrm>
          <a:prstGeom prst="rect">
            <a:avLst/>
          </a:prstGeom>
          <a:noFill/>
          <a:ln>
            <a:noFill/>
          </a:ln>
          <a:effectLst>
            <a:reflection blurRad="0" dir="0" dist="0" endA="0" endPos="3000" fadeDir="5400012" kx="0" rotWithShape="0" algn="bl" stA="24000" stPos="0" sy="-100000" ky="0"/>
          </a:effectLst>
        </p:spPr>
      </p:pic>
      <p:sp>
        <p:nvSpPr>
          <p:cNvPr id="146" name="Google Shape;146;p27"/>
          <p:cNvSpPr txBox="1"/>
          <p:nvPr/>
        </p:nvSpPr>
        <p:spPr>
          <a:xfrm>
            <a:off x="4741200" y="3600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FFE500"/>
                </a:solidFill>
                <a:latin typeface="Roboto"/>
                <a:ea typeface="Roboto"/>
                <a:cs typeface="Roboto"/>
                <a:sym typeface="Roboto"/>
              </a:rPr>
            </a:br>
            <a:endParaRPr sz="1000">
              <a:solidFill>
                <a:srgbClr val="FFE5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1">
  <p:cSld name="SECTION_TITLE_AND_DESCRIPTION_1_1_1">
    <p:bg>
      <p:bgPr>
        <a:solidFill>
          <a:schemeClr val="accent1"/>
        </a:solidFill>
      </p:bgPr>
    </p:bg>
    <p:spTree>
      <p:nvGrpSpPr>
        <p:cNvPr id="147" name="Shape 147"/>
        <p:cNvGrpSpPr/>
        <p:nvPr/>
      </p:nvGrpSpPr>
      <p:grpSpPr>
        <a:xfrm>
          <a:off x="0" y="0"/>
          <a:ext cx="0" cy="0"/>
          <a:chOff x="0" y="0"/>
          <a:chExt cx="0" cy="0"/>
        </a:xfrm>
      </p:grpSpPr>
      <p:sp>
        <p:nvSpPr>
          <p:cNvPr id="148" name="Google Shape;148;p28"/>
          <p:cNvSpPr txBox="1"/>
          <p:nvPr>
            <p:ph type="title"/>
          </p:nvPr>
        </p:nvSpPr>
        <p:spPr>
          <a:xfrm>
            <a:off x="2017350" y="523850"/>
            <a:ext cx="4865400" cy="446400"/>
          </a:xfrm>
          <a:prstGeom prst="rect">
            <a:avLst/>
          </a:prstGeom>
        </p:spPr>
        <p:txBody>
          <a:bodyPr anchorCtr="0" anchor="t" bIns="91425" lIns="91425" spcFirstLastPara="1" rIns="91425" wrap="square" tIns="18000">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9" name="Google Shape;149;p28"/>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50" name="Google Shape;150;p28"/>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51" name="Google Shape;151;p28"/>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pic>
        <p:nvPicPr>
          <p:cNvPr id="152" name="Google Shape;152;p28"/>
          <p:cNvPicPr preferRelativeResize="0"/>
          <p:nvPr/>
        </p:nvPicPr>
        <p:blipFill>
          <a:blip r:embed="rId3">
            <a:alphaModFix/>
          </a:blip>
          <a:stretch>
            <a:fillRect/>
          </a:stretch>
        </p:blipFill>
        <p:spPr>
          <a:xfrm>
            <a:off x="1609043" y="1223914"/>
            <a:ext cx="5925914" cy="3268230"/>
          </a:xfrm>
          <a:prstGeom prst="rect">
            <a:avLst/>
          </a:prstGeom>
          <a:noFill/>
          <a:ln>
            <a:noFill/>
          </a:ln>
          <a:effectLst>
            <a:reflection blurRad="0" dir="0" dist="0" endA="0" endPos="3000" fadeDir="5400012" kx="0" rotWithShape="0" algn="bl" stA="24000" stPos="0" sy="-100000" ky="0"/>
          </a:effectLst>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2">
  <p:cSld name="SECTION_TITLE_AND_DESCRIPTION_1_1_2">
    <p:bg>
      <p:bgPr>
        <a:solidFill>
          <a:schemeClr val="accent1"/>
        </a:solidFill>
      </p:bgPr>
    </p:bg>
    <p:spTree>
      <p:nvGrpSpPr>
        <p:cNvPr id="153" name="Shape 153"/>
        <p:cNvGrpSpPr/>
        <p:nvPr/>
      </p:nvGrpSpPr>
      <p:grpSpPr>
        <a:xfrm>
          <a:off x="0" y="0"/>
          <a:ext cx="0" cy="0"/>
          <a:chOff x="0" y="0"/>
          <a:chExt cx="0" cy="0"/>
        </a:xfrm>
      </p:grpSpPr>
      <p:sp>
        <p:nvSpPr>
          <p:cNvPr id="154" name="Google Shape;154;p29"/>
          <p:cNvSpPr txBox="1"/>
          <p:nvPr>
            <p:ph type="title"/>
          </p:nvPr>
        </p:nvSpPr>
        <p:spPr>
          <a:xfrm>
            <a:off x="819775" y="1090800"/>
            <a:ext cx="30492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55" name="Google Shape;155;p29"/>
          <p:cNvSpPr txBox="1"/>
          <p:nvPr>
            <p:ph idx="1" type="body"/>
          </p:nvPr>
        </p:nvSpPr>
        <p:spPr>
          <a:xfrm>
            <a:off x="909425"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56" name="Google Shape;156;p29"/>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57" name="Google Shape;157;p29"/>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pic>
        <p:nvPicPr>
          <p:cNvPr id="158" name="Google Shape;158;p29"/>
          <p:cNvPicPr preferRelativeResize="0"/>
          <p:nvPr/>
        </p:nvPicPr>
        <p:blipFill rotWithShape="1">
          <a:blip r:embed="rId3">
            <a:alphaModFix/>
          </a:blip>
          <a:srcRect b="0" l="0" r="37934" t="0"/>
          <a:stretch/>
        </p:blipFill>
        <p:spPr>
          <a:xfrm>
            <a:off x="5057425" y="992300"/>
            <a:ext cx="4086571" cy="3641802"/>
          </a:xfrm>
          <a:prstGeom prst="rect">
            <a:avLst/>
          </a:prstGeom>
          <a:noFill/>
          <a:ln>
            <a:noFill/>
          </a:ln>
          <a:effectLst>
            <a:reflection blurRad="0" dir="0" dist="0" endA="0" endPos="3000" fadeDir="5400012" kx="0" rotWithShape="0" algn="bl" stA="24000" stPos="0" sy="-100000" ky="0"/>
          </a:effectLst>
        </p:spPr>
      </p:pic>
      <p:sp>
        <p:nvSpPr>
          <p:cNvPr id="159" name="Google Shape;159;p29"/>
          <p:cNvSpPr txBox="1"/>
          <p:nvPr/>
        </p:nvSpPr>
        <p:spPr>
          <a:xfrm>
            <a:off x="752400" y="3600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FFE500"/>
                </a:solidFill>
                <a:latin typeface="Roboto"/>
                <a:ea typeface="Roboto"/>
                <a:cs typeface="Roboto"/>
                <a:sym typeface="Roboto"/>
              </a:rPr>
            </a:br>
            <a:endParaRPr sz="1000">
              <a:solidFill>
                <a:srgbClr val="FFE5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3">
  <p:cSld name="SECTION_TITLE_AND_DESCRIPTION_1_1_3">
    <p:bg>
      <p:bgPr>
        <a:solidFill>
          <a:schemeClr val="accent1"/>
        </a:solidFill>
      </p:bgPr>
    </p:bg>
    <p:spTree>
      <p:nvGrpSpPr>
        <p:cNvPr id="160" name="Shape 160"/>
        <p:cNvGrpSpPr/>
        <p:nvPr/>
      </p:nvGrpSpPr>
      <p:grpSpPr>
        <a:xfrm>
          <a:off x="0" y="0"/>
          <a:ext cx="0" cy="0"/>
          <a:chOff x="0" y="0"/>
          <a:chExt cx="0" cy="0"/>
        </a:xfrm>
      </p:grpSpPr>
      <p:sp>
        <p:nvSpPr>
          <p:cNvPr id="161" name="Google Shape;161;p30"/>
          <p:cNvSpPr txBox="1"/>
          <p:nvPr>
            <p:ph type="title"/>
          </p:nvPr>
        </p:nvSpPr>
        <p:spPr>
          <a:xfrm>
            <a:off x="752400" y="604800"/>
            <a:ext cx="53574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62" name="Google Shape;162;p30"/>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63" name="Google Shape;163;p30"/>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64" name="Google Shape;164;p30"/>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pic>
        <p:nvPicPr>
          <p:cNvPr id="165" name="Google Shape;165;p30"/>
          <p:cNvPicPr preferRelativeResize="0"/>
          <p:nvPr/>
        </p:nvPicPr>
        <p:blipFill>
          <a:blip r:embed="rId3">
            <a:alphaModFix/>
          </a:blip>
          <a:stretch>
            <a:fillRect/>
          </a:stretch>
        </p:blipFill>
        <p:spPr>
          <a:xfrm>
            <a:off x="354625" y="1154300"/>
            <a:ext cx="6392542" cy="3535712"/>
          </a:xfrm>
          <a:prstGeom prst="rect">
            <a:avLst/>
          </a:prstGeom>
          <a:noFill/>
          <a:ln>
            <a:noFill/>
          </a:ln>
          <a:effectLst>
            <a:reflection blurRad="0" dir="0" dist="0" endA="0" endPos="3000" fadeDir="5400012" kx="0" rotWithShape="0" algn="bl" stA="24000" stPos="0" sy="-100000" ky="0"/>
          </a:effectLst>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 Photographic slides">
  <p:cSld name="CAPTION_ONLY_1_2">
    <p:bg>
      <p:bgPr>
        <a:solidFill>
          <a:srgbClr val="FFFFFF"/>
        </a:solidFill>
      </p:bgPr>
    </p:bg>
    <p:spTree>
      <p:nvGrpSpPr>
        <p:cNvPr id="166" name="Shape 166"/>
        <p:cNvGrpSpPr/>
        <p:nvPr/>
      </p:nvGrpSpPr>
      <p:grpSpPr>
        <a:xfrm>
          <a:off x="0" y="0"/>
          <a:ext cx="0" cy="0"/>
          <a:chOff x="0" y="0"/>
          <a:chExt cx="0" cy="0"/>
        </a:xfrm>
      </p:grpSpPr>
      <p:sp>
        <p:nvSpPr>
          <p:cNvPr id="167" name="Google Shape;167;p31"/>
          <p:cNvSpPr txBox="1"/>
          <p:nvPr>
            <p:ph type="title"/>
          </p:nvPr>
        </p:nvSpPr>
        <p:spPr>
          <a:xfrm>
            <a:off x="198000" y="147600"/>
            <a:ext cx="8110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pic>
        <p:nvPicPr>
          <p:cNvPr id="168" name="Google Shape;168;p31"/>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69" name="Google Shape;169;p31"/>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petrol">
  <p:cSld name="CAPTION_ONLY_1_1">
    <p:bg>
      <p:bgPr>
        <a:solidFill>
          <a:schemeClr val="dk1"/>
        </a:solidFill>
      </p:bgPr>
    </p:bg>
    <p:spTree>
      <p:nvGrpSpPr>
        <p:cNvPr id="170" name="Shape 170"/>
        <p:cNvGrpSpPr/>
        <p:nvPr/>
      </p:nvGrpSpPr>
      <p:grpSpPr>
        <a:xfrm>
          <a:off x="0" y="0"/>
          <a:ext cx="0" cy="0"/>
          <a:chOff x="0" y="0"/>
          <a:chExt cx="0" cy="0"/>
        </a:xfrm>
      </p:grpSpPr>
      <p:pic>
        <p:nvPicPr>
          <p:cNvPr id="171" name="Google Shape;171;p32"/>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172" name="Google Shape;172;p3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chemeClr val="accent5"/>
                </a:solidFill>
                <a:latin typeface="Open Sans"/>
                <a:ea typeface="Open Sans"/>
                <a:cs typeface="Open Sans"/>
                <a:sym typeface="Open Sans"/>
              </a:rPr>
              <a:t>© 2021 Turnitin LLC. All rights reserved.</a:t>
            </a:r>
            <a:endParaRPr sz="600">
              <a:solidFill>
                <a:schemeClr val="accent5"/>
              </a:solidFill>
              <a:latin typeface="Open Sans"/>
              <a:ea typeface="Open Sans"/>
              <a:cs typeface="Open Sans"/>
              <a:sym typeface="Open San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grey">
  <p:cSld name="CAPTION_ONLY_1_1_2_1">
    <p:bg>
      <p:bgPr>
        <a:solidFill>
          <a:schemeClr val="accent1"/>
        </a:solidFill>
      </p:bgPr>
    </p:bg>
    <p:spTree>
      <p:nvGrpSpPr>
        <p:cNvPr id="173" name="Shape 173"/>
        <p:cNvGrpSpPr/>
        <p:nvPr/>
      </p:nvGrpSpPr>
      <p:grpSpPr>
        <a:xfrm>
          <a:off x="0" y="0"/>
          <a:ext cx="0" cy="0"/>
          <a:chOff x="0" y="0"/>
          <a:chExt cx="0" cy="0"/>
        </a:xfrm>
      </p:grpSpPr>
      <p:pic>
        <p:nvPicPr>
          <p:cNvPr id="174" name="Google Shape;174;p33"/>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75" name="Google Shape;175;p33"/>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white">
  <p:cSld name="CAPTION_ONLY_1_1_2_1_1">
    <p:bg>
      <p:bgPr>
        <a:solidFill>
          <a:schemeClr val="lt1"/>
        </a:solidFill>
      </p:bgPr>
    </p:bg>
    <p:spTree>
      <p:nvGrpSpPr>
        <p:cNvPr id="176" name="Shape 176"/>
        <p:cNvGrpSpPr/>
        <p:nvPr/>
      </p:nvGrpSpPr>
      <p:grpSpPr>
        <a:xfrm>
          <a:off x="0" y="0"/>
          <a:ext cx="0" cy="0"/>
          <a:chOff x="0" y="0"/>
          <a:chExt cx="0" cy="0"/>
        </a:xfrm>
      </p:grpSpPr>
      <p:pic>
        <p:nvPicPr>
          <p:cNvPr id="177" name="Google Shape;177;p34"/>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78" name="Google Shape;178;p3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cyan">
  <p:cSld name="CAPTION_ONLY_1_1_1">
    <p:bg>
      <p:bgPr>
        <a:solidFill>
          <a:schemeClr val="lt2"/>
        </a:solidFill>
      </p:bgPr>
    </p:bg>
    <p:spTree>
      <p:nvGrpSpPr>
        <p:cNvPr id="179" name="Shape 179"/>
        <p:cNvGrpSpPr/>
        <p:nvPr/>
      </p:nvGrpSpPr>
      <p:grpSpPr>
        <a:xfrm>
          <a:off x="0" y="0"/>
          <a:ext cx="0" cy="0"/>
          <a:chOff x="0" y="0"/>
          <a:chExt cx="0" cy="0"/>
        </a:xfrm>
      </p:grpSpPr>
      <p:sp>
        <p:nvSpPr>
          <p:cNvPr id="180" name="Google Shape;180;p35"/>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FFFFFF"/>
                </a:solidFill>
                <a:latin typeface="Open Sans"/>
                <a:ea typeface="Open Sans"/>
                <a:cs typeface="Open Sans"/>
                <a:sym typeface="Open Sans"/>
              </a:rPr>
              <a:t>© 2021 Turnitin LLC. All rights reserved.</a:t>
            </a:r>
            <a:endParaRPr sz="600">
              <a:solidFill>
                <a:srgbClr val="FFFFFF"/>
              </a:solidFill>
              <a:latin typeface="Open Sans"/>
              <a:ea typeface="Open Sans"/>
              <a:cs typeface="Open Sans"/>
              <a:sym typeface="Open Sans"/>
            </a:endParaRPr>
          </a:p>
        </p:txBody>
      </p:sp>
      <p:pic>
        <p:nvPicPr>
          <p:cNvPr id="181" name="Google Shape;181;p35"/>
          <p:cNvPicPr preferRelativeResize="0"/>
          <p:nvPr/>
        </p:nvPicPr>
        <p:blipFill>
          <a:blip r:embed="rId2">
            <a:alphaModFix/>
          </a:blip>
          <a:stretch>
            <a:fillRect/>
          </a:stretch>
        </p:blipFill>
        <p:spPr>
          <a:xfrm>
            <a:off x="7550825" y="297039"/>
            <a:ext cx="1214424" cy="3636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Title &amp; Body with Template">
  <p:cSld name="TITLE_AND_BODY_1_1_1">
    <p:spTree>
      <p:nvGrpSpPr>
        <p:cNvPr id="182" name="Shape 182"/>
        <p:cNvGrpSpPr/>
        <p:nvPr/>
      </p:nvGrpSpPr>
      <p:grpSpPr>
        <a:xfrm>
          <a:off x="0" y="0"/>
          <a:ext cx="0" cy="0"/>
          <a:chOff x="0" y="0"/>
          <a:chExt cx="0" cy="0"/>
        </a:xfrm>
      </p:grpSpPr>
      <p:sp>
        <p:nvSpPr>
          <p:cNvPr id="183" name="Google Shape;183;p36"/>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84" name="Google Shape;184;p36"/>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Char char="●"/>
              <a:defRPr sz="1500"/>
            </a:lvl1pPr>
            <a:lvl2pPr indent="-323850" lvl="1" marL="914400" rtl="0">
              <a:spcBef>
                <a:spcPts val="1600"/>
              </a:spcBef>
              <a:spcAft>
                <a:spcPts val="0"/>
              </a:spcAft>
              <a:buSzPts val="1500"/>
              <a:buChar char="○"/>
              <a:defRPr sz="1500"/>
            </a:lvl2pPr>
            <a:lvl3pPr indent="-323850" lvl="2" marL="1371600" rtl="0">
              <a:spcBef>
                <a:spcPts val="1600"/>
              </a:spcBef>
              <a:spcAft>
                <a:spcPts val="0"/>
              </a:spcAft>
              <a:buSzPts val="1500"/>
              <a:buChar char="■"/>
              <a:defRPr sz="1500"/>
            </a:lvl3pPr>
            <a:lvl4pPr indent="-323850" lvl="3" marL="1828800" rtl="0">
              <a:spcBef>
                <a:spcPts val="1600"/>
              </a:spcBef>
              <a:spcAft>
                <a:spcPts val="0"/>
              </a:spcAft>
              <a:buSzPts val="1500"/>
              <a:buChar char="●"/>
              <a:defRPr sz="1500"/>
            </a:lvl4pPr>
            <a:lvl5pPr indent="-323850" lvl="4" marL="2286000" rtl="0">
              <a:spcBef>
                <a:spcPts val="1600"/>
              </a:spcBef>
              <a:spcAft>
                <a:spcPts val="0"/>
              </a:spcAft>
              <a:buSzPts val="1500"/>
              <a:buChar char="○"/>
              <a:defRPr sz="1500"/>
            </a:lvl5pPr>
            <a:lvl6pPr indent="-323850" lvl="5" marL="2743200" rtl="0">
              <a:spcBef>
                <a:spcPts val="1600"/>
              </a:spcBef>
              <a:spcAft>
                <a:spcPts val="0"/>
              </a:spcAft>
              <a:buSzPts val="1500"/>
              <a:buChar char="■"/>
              <a:defRPr sz="1500"/>
            </a:lvl6pPr>
            <a:lvl7pPr indent="-323850" lvl="6" marL="3200400" rtl="0">
              <a:spcBef>
                <a:spcPts val="1600"/>
              </a:spcBef>
              <a:spcAft>
                <a:spcPts val="0"/>
              </a:spcAft>
              <a:buSzPts val="1500"/>
              <a:buChar char="●"/>
              <a:defRPr sz="1500"/>
            </a:lvl7pPr>
            <a:lvl8pPr indent="-323850" lvl="7" marL="3657600" rtl="0">
              <a:spcBef>
                <a:spcPts val="1600"/>
              </a:spcBef>
              <a:spcAft>
                <a:spcPts val="0"/>
              </a:spcAft>
              <a:buSzPts val="1500"/>
              <a:buChar char="○"/>
              <a:defRPr sz="1500"/>
            </a:lvl8pPr>
            <a:lvl9pPr indent="-323850" lvl="8" marL="4114800" rtl="0">
              <a:spcBef>
                <a:spcPts val="1600"/>
              </a:spcBef>
              <a:spcAft>
                <a:spcPts val="1600"/>
              </a:spcAft>
              <a:buSzPts val="1500"/>
              <a:buChar char="■"/>
              <a:defRPr sz="1500"/>
            </a:lvl9pPr>
          </a:lstStyle>
          <a:p/>
        </p:txBody>
      </p:sp>
      <p:pic>
        <p:nvPicPr>
          <p:cNvPr id="185" name="Google Shape;185;p36"/>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86" name="Google Shape;186;p36"/>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11" Type="http://schemas.openxmlformats.org/officeDocument/2006/relationships/slideLayout" Target="../slideLayouts/slideLayout22.xml"/><Relationship Id="rId22" Type="http://schemas.openxmlformats.org/officeDocument/2006/relationships/slideLayout" Target="../slideLayouts/slideLayout33.xml"/><Relationship Id="rId10" Type="http://schemas.openxmlformats.org/officeDocument/2006/relationships/slideLayout" Target="../slideLayouts/slideLayout21.xml"/><Relationship Id="rId21" Type="http://schemas.openxmlformats.org/officeDocument/2006/relationships/slideLayout" Target="../slideLayouts/slideLayout32.xml"/><Relationship Id="rId13" Type="http://schemas.openxmlformats.org/officeDocument/2006/relationships/slideLayout" Target="../slideLayouts/slideLayout24.xml"/><Relationship Id="rId24" Type="http://schemas.openxmlformats.org/officeDocument/2006/relationships/theme" Target="../theme/theme3.xml"/><Relationship Id="rId12" Type="http://schemas.openxmlformats.org/officeDocument/2006/relationships/slideLayout" Target="../slideLayouts/slideLayout23.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19" Type="http://schemas.openxmlformats.org/officeDocument/2006/relationships/slideLayout" Target="../slideLayouts/slideLayout30.xml"/><Relationship Id="rId6" Type="http://schemas.openxmlformats.org/officeDocument/2006/relationships/slideLayout" Target="../slideLayouts/slideLayout17.xml"/><Relationship Id="rId18" Type="http://schemas.openxmlformats.org/officeDocument/2006/relationships/slideLayout" Target="../slideLayouts/slideLayout29.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1pPr>
            <a:lvl2pPr lvl="1"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2pPr>
            <a:lvl3pPr lvl="2"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3pPr>
            <a:lvl4pPr lvl="3"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4pPr>
            <a:lvl5pPr lvl="4"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5pPr>
            <a:lvl6pPr lvl="5"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6pPr>
            <a:lvl7pPr lvl="6"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7pPr>
            <a:lvl8pPr lvl="7"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8pPr>
            <a:lvl9pPr lvl="8"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1pPr>
            <a:lvl2pPr indent="-304800" lvl="1" marL="9144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2pPr>
            <a:lvl3pPr indent="-304800" lvl="2" marL="13716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3pPr>
            <a:lvl4pPr indent="-304800" lvl="3" marL="18288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4pPr>
            <a:lvl5pPr indent="-304800" lvl="4" marL="22860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5pPr>
            <a:lvl6pPr indent="-304800" lvl="5" marL="27432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6pPr>
            <a:lvl7pPr indent="-304800" lvl="6" marL="32004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7pPr>
            <a:lvl8pPr indent="-304800" lvl="7" marL="36576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8pPr>
            <a:lvl9pPr indent="-304800" lvl="8" marL="4114800" rtl="0">
              <a:lnSpc>
                <a:spcPct val="115000"/>
              </a:lnSpc>
              <a:spcBef>
                <a:spcPts val="1600"/>
              </a:spcBef>
              <a:spcAft>
                <a:spcPts val="1600"/>
              </a:spcAft>
              <a:buClr>
                <a:schemeClr val="dk2"/>
              </a:buClr>
              <a:buSzPts val="1200"/>
              <a:buFont typeface="Open Sans"/>
              <a:buChar char="■"/>
              <a:defRPr sz="1200">
                <a:solidFill>
                  <a:schemeClr val="dk2"/>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9.png"/><Relationship Id="rId6" Type="http://schemas.openxmlformats.org/officeDocument/2006/relationships/image" Target="../media/image14.png"/><Relationship Id="rId7"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comments" Target="../comments/commen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comments" Target="../comments/commen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turnitin.com/papers/the-source-credibility-guide-poster" TargetMode="External"/><Relationship Id="rId4" Type="http://schemas.openxmlformats.org/officeDocument/2006/relationships/image" Target="../media/image1.png"/><Relationship Id="rId5"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turnitin.com/lessons/research-planning-worksheet"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 name="Shape 190"/>
        <p:cNvGrpSpPr/>
        <p:nvPr/>
      </p:nvGrpSpPr>
      <p:grpSpPr>
        <a:xfrm>
          <a:off x="0" y="0"/>
          <a:ext cx="0" cy="0"/>
          <a:chOff x="0" y="0"/>
          <a:chExt cx="0" cy="0"/>
        </a:xfrm>
      </p:grpSpPr>
      <p:sp>
        <p:nvSpPr>
          <p:cNvPr id="191" name="Google Shape;191;p37"/>
          <p:cNvSpPr txBox="1"/>
          <p:nvPr/>
        </p:nvSpPr>
        <p:spPr>
          <a:xfrm>
            <a:off x="656333" y="5432680"/>
            <a:ext cx="2807700" cy="325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B2C4C7"/>
                </a:solidFill>
                <a:latin typeface="Open Sans"/>
                <a:ea typeface="Open Sans"/>
                <a:cs typeface="Open Sans"/>
                <a:sym typeface="Open Sans"/>
              </a:rPr>
              <a:t>© 2021 Turnitin LLC. All rights reserved.</a:t>
            </a:r>
            <a:endParaRPr sz="600">
              <a:solidFill>
                <a:srgbClr val="B2C4C7"/>
              </a:solidFill>
              <a:latin typeface="Open Sans"/>
              <a:ea typeface="Open Sans"/>
              <a:cs typeface="Open Sans"/>
              <a:sym typeface="Open Sans"/>
            </a:endParaRPr>
          </a:p>
        </p:txBody>
      </p:sp>
      <p:pic>
        <p:nvPicPr>
          <p:cNvPr id="192" name="Google Shape;192;p37"/>
          <p:cNvPicPr preferRelativeResize="0"/>
          <p:nvPr/>
        </p:nvPicPr>
        <p:blipFill>
          <a:blip r:embed="rId3">
            <a:alphaModFix/>
          </a:blip>
          <a:stretch>
            <a:fillRect/>
          </a:stretch>
        </p:blipFill>
        <p:spPr>
          <a:xfrm>
            <a:off x="7550991" y="296587"/>
            <a:ext cx="1216799" cy="364515"/>
          </a:xfrm>
          <a:prstGeom prst="rect">
            <a:avLst/>
          </a:prstGeom>
          <a:noFill/>
          <a:ln>
            <a:noFill/>
          </a:ln>
        </p:spPr>
      </p:pic>
      <p:sp>
        <p:nvSpPr>
          <p:cNvPr id="193" name="Google Shape;193;p37"/>
          <p:cNvSpPr txBox="1"/>
          <p:nvPr/>
        </p:nvSpPr>
        <p:spPr>
          <a:xfrm>
            <a:off x="752400" y="1642850"/>
            <a:ext cx="6623700" cy="4653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 sz="1600">
                <a:solidFill>
                  <a:srgbClr val="003C46"/>
                </a:solidFill>
                <a:latin typeface="Open Sans"/>
                <a:ea typeface="Open Sans"/>
                <a:cs typeface="Open Sans"/>
                <a:sym typeface="Open Sans"/>
              </a:rPr>
              <a:t>Planning ahead to make effective choices while researching</a:t>
            </a:r>
            <a:endParaRPr sz="1600">
              <a:solidFill>
                <a:srgbClr val="003C46"/>
              </a:solidFill>
              <a:latin typeface="Open Sans"/>
              <a:ea typeface="Open Sans"/>
              <a:cs typeface="Open Sans"/>
              <a:sym typeface="Open Sans"/>
            </a:endParaRPr>
          </a:p>
        </p:txBody>
      </p:sp>
      <p:pic>
        <p:nvPicPr>
          <p:cNvPr id="194" name="Google Shape;194;p37"/>
          <p:cNvPicPr preferRelativeResize="0"/>
          <p:nvPr/>
        </p:nvPicPr>
        <p:blipFill rotWithShape="1">
          <a:blip r:embed="rId4">
            <a:alphaModFix/>
          </a:blip>
          <a:srcRect b="13413" l="13413" r="13406" t="13406"/>
          <a:stretch/>
        </p:blipFill>
        <p:spPr>
          <a:xfrm>
            <a:off x="7499650" y="187241"/>
            <a:ext cx="1319491" cy="583199"/>
          </a:xfrm>
          <a:prstGeom prst="rect">
            <a:avLst/>
          </a:prstGeom>
          <a:noFill/>
          <a:ln>
            <a:noFill/>
          </a:ln>
        </p:spPr>
      </p:pic>
      <p:sp>
        <p:nvSpPr>
          <p:cNvPr id="195" name="Google Shape;195;p37"/>
          <p:cNvSpPr txBox="1"/>
          <p:nvPr/>
        </p:nvSpPr>
        <p:spPr>
          <a:xfrm>
            <a:off x="752400" y="810775"/>
            <a:ext cx="6292800" cy="65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4500">
                <a:solidFill>
                  <a:srgbClr val="003C46"/>
                </a:solidFill>
                <a:latin typeface="Lexend Deca"/>
                <a:ea typeface="Lexend Deca"/>
                <a:cs typeface="Lexend Deca"/>
                <a:sym typeface="Lexend Deca"/>
              </a:rPr>
              <a:t>Research strategies </a:t>
            </a:r>
            <a:endParaRPr sz="4500">
              <a:solidFill>
                <a:srgbClr val="003C46"/>
              </a:solidFill>
              <a:latin typeface="Lexend Deca"/>
              <a:ea typeface="Lexend Deca"/>
              <a:cs typeface="Lexend Deca"/>
              <a:sym typeface="Lexend Deca"/>
            </a:endParaRPr>
          </a:p>
          <a:p>
            <a:pPr indent="0" lvl="0" marL="0" rtl="0" algn="l">
              <a:lnSpc>
                <a:spcPct val="115000"/>
              </a:lnSpc>
              <a:spcBef>
                <a:spcPts val="0"/>
              </a:spcBef>
              <a:spcAft>
                <a:spcPts val="0"/>
              </a:spcAft>
              <a:buNone/>
            </a:pPr>
            <a:r>
              <a:t/>
            </a:r>
            <a:endParaRPr sz="2500">
              <a:solidFill>
                <a:srgbClr val="003C46"/>
              </a:solidFill>
              <a:latin typeface="Lexend Deca"/>
              <a:ea typeface="Lexend Deca"/>
              <a:cs typeface="Lexend Deca"/>
              <a:sym typeface="Lexend Deca"/>
            </a:endParaRPr>
          </a:p>
        </p:txBody>
      </p:sp>
      <p:grpSp>
        <p:nvGrpSpPr>
          <p:cNvPr id="196" name="Google Shape;196;p37"/>
          <p:cNvGrpSpPr/>
          <p:nvPr/>
        </p:nvGrpSpPr>
        <p:grpSpPr>
          <a:xfrm>
            <a:off x="-10375" y="2291750"/>
            <a:ext cx="9154500" cy="2870713"/>
            <a:chOff x="-10375" y="2291750"/>
            <a:chExt cx="9154500" cy="2870713"/>
          </a:xfrm>
        </p:grpSpPr>
        <p:sp>
          <p:nvSpPr>
            <p:cNvPr id="197" name="Google Shape;197;p37"/>
            <p:cNvSpPr/>
            <p:nvPr/>
          </p:nvSpPr>
          <p:spPr>
            <a:xfrm>
              <a:off x="-10375" y="2291750"/>
              <a:ext cx="9154500" cy="2851800"/>
            </a:xfrm>
            <a:prstGeom prst="rect">
              <a:avLst/>
            </a:prstGeom>
            <a:solidFill>
              <a:srgbClr val="D3E8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8" name="Google Shape;198;p37"/>
            <p:cNvPicPr preferRelativeResize="0"/>
            <p:nvPr/>
          </p:nvPicPr>
          <p:blipFill>
            <a:blip r:embed="rId5">
              <a:alphaModFix/>
            </a:blip>
            <a:stretch>
              <a:fillRect/>
            </a:stretch>
          </p:blipFill>
          <p:spPr>
            <a:xfrm>
              <a:off x="1228598" y="2571751"/>
              <a:ext cx="1774423" cy="1923550"/>
            </a:xfrm>
            <a:prstGeom prst="rect">
              <a:avLst/>
            </a:prstGeom>
            <a:noFill/>
            <a:ln>
              <a:noFill/>
            </a:ln>
          </p:spPr>
        </p:pic>
        <p:pic>
          <p:nvPicPr>
            <p:cNvPr id="199" name="Google Shape;199;p37"/>
            <p:cNvPicPr preferRelativeResize="0"/>
            <p:nvPr/>
          </p:nvPicPr>
          <p:blipFill rotWithShape="1">
            <a:blip r:embed="rId6">
              <a:alphaModFix/>
            </a:blip>
            <a:srcRect b="25373" l="0" r="0" t="0"/>
            <a:stretch/>
          </p:blipFill>
          <p:spPr>
            <a:xfrm>
              <a:off x="6672900" y="4043450"/>
              <a:ext cx="1383225" cy="1119014"/>
            </a:xfrm>
            <a:prstGeom prst="rect">
              <a:avLst/>
            </a:prstGeom>
            <a:noFill/>
            <a:ln>
              <a:noFill/>
            </a:ln>
          </p:spPr>
        </p:pic>
        <p:sp>
          <p:nvSpPr>
            <p:cNvPr id="200" name="Google Shape;200;p37"/>
            <p:cNvSpPr txBox="1"/>
            <p:nvPr/>
          </p:nvSpPr>
          <p:spPr>
            <a:xfrm>
              <a:off x="752396" y="2785811"/>
              <a:ext cx="918000" cy="607800"/>
            </a:xfrm>
            <a:prstGeom prst="rect">
              <a:avLst/>
            </a:prstGeom>
            <a:noFill/>
            <a:ln>
              <a:noFill/>
            </a:ln>
          </p:spPr>
          <p:txBody>
            <a:bodyPr anchorCtr="0" anchor="t" bIns="91425" lIns="91425" spcFirstLastPara="1" rIns="91425" wrap="square" tIns="91425">
              <a:noAutofit/>
            </a:bodyPr>
            <a:lstStyle/>
            <a:p>
              <a:pPr indent="0" lvl="0" marL="0" rtl="0" algn="l">
                <a:lnSpc>
                  <a:spcPct val="70000"/>
                </a:lnSpc>
                <a:spcBef>
                  <a:spcPts val="0"/>
                </a:spcBef>
                <a:spcAft>
                  <a:spcPts val="0"/>
                </a:spcAft>
                <a:buNone/>
              </a:pPr>
              <a:r>
                <a:rPr lang="en" sz="7100">
                  <a:solidFill>
                    <a:schemeClr val="lt1"/>
                  </a:solidFill>
                  <a:latin typeface="Lexend Deca"/>
                  <a:ea typeface="Lexend Deca"/>
                  <a:cs typeface="Lexend Deca"/>
                  <a:sym typeface="Lexend Deca"/>
                </a:rPr>
                <a:t>“</a:t>
              </a:r>
              <a:endParaRPr sz="7100">
                <a:solidFill>
                  <a:schemeClr val="lt1"/>
                </a:solidFill>
                <a:latin typeface="Lexend Deca"/>
                <a:ea typeface="Lexend Deca"/>
                <a:cs typeface="Lexend Deca"/>
                <a:sym typeface="Lexend Deca"/>
              </a:endParaRPr>
            </a:p>
          </p:txBody>
        </p:sp>
        <p:sp>
          <p:nvSpPr>
            <p:cNvPr id="201" name="Google Shape;201;p37"/>
            <p:cNvSpPr txBox="1"/>
            <p:nvPr/>
          </p:nvSpPr>
          <p:spPr>
            <a:xfrm>
              <a:off x="5516550" y="2464898"/>
              <a:ext cx="644400" cy="58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900">
                  <a:solidFill>
                    <a:srgbClr val="003C46"/>
                  </a:solidFill>
                  <a:latin typeface="Lexend Deca"/>
                  <a:ea typeface="Lexend Deca"/>
                  <a:cs typeface="Lexend Deca"/>
                  <a:sym typeface="Lexend Deca"/>
                </a:rPr>
                <a:t>=</a:t>
              </a:r>
              <a:endParaRPr sz="3900">
                <a:solidFill>
                  <a:srgbClr val="003C46"/>
                </a:solidFill>
                <a:latin typeface="Lexend Deca"/>
                <a:ea typeface="Lexend Deca"/>
                <a:cs typeface="Lexend Deca"/>
                <a:sym typeface="Lexend Deca"/>
              </a:endParaRPr>
            </a:p>
          </p:txBody>
        </p:sp>
        <p:sp>
          <p:nvSpPr>
            <p:cNvPr id="202" name="Google Shape;202;p37"/>
            <p:cNvSpPr txBox="1"/>
            <p:nvPr/>
          </p:nvSpPr>
          <p:spPr>
            <a:xfrm>
              <a:off x="5991225" y="2452600"/>
              <a:ext cx="26463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500">
                  <a:solidFill>
                    <a:schemeClr val="lt1"/>
                  </a:solidFill>
                  <a:latin typeface="Lexend Deca"/>
                  <a:ea typeface="Lexend Deca"/>
                  <a:cs typeface="Lexend Deca"/>
                  <a:sym typeface="Lexend Deca"/>
                </a:rPr>
                <a:t>true   </a:t>
              </a:r>
              <a:endParaRPr sz="2500">
                <a:solidFill>
                  <a:schemeClr val="lt1"/>
                </a:solidFill>
                <a:latin typeface="Lexend Deca"/>
                <a:ea typeface="Lexend Deca"/>
                <a:cs typeface="Lexend Deca"/>
                <a:sym typeface="Lexend Deca"/>
              </a:endParaRPr>
            </a:p>
            <a:p>
              <a:pPr indent="0" lvl="0" marL="0" rtl="0" algn="l">
                <a:lnSpc>
                  <a:spcPct val="100000"/>
                </a:lnSpc>
                <a:spcBef>
                  <a:spcPts val="0"/>
                </a:spcBef>
                <a:spcAft>
                  <a:spcPts val="0"/>
                </a:spcAft>
                <a:buNone/>
              </a:pPr>
              <a:r>
                <a:rPr lang="en" sz="2500">
                  <a:solidFill>
                    <a:schemeClr val="lt1"/>
                  </a:solidFill>
                  <a:latin typeface="Lexend Deca"/>
                  <a:ea typeface="Lexend Deca"/>
                  <a:cs typeface="Lexend Deca"/>
                  <a:sym typeface="Lexend Deca"/>
                </a:rPr>
                <a:t>honest </a:t>
              </a:r>
              <a:endParaRPr sz="2500">
                <a:solidFill>
                  <a:schemeClr val="lt1"/>
                </a:solidFill>
                <a:latin typeface="Lexend Deca"/>
                <a:ea typeface="Lexend Deca"/>
                <a:cs typeface="Lexend Deca"/>
                <a:sym typeface="Lexend Deca"/>
              </a:endParaRPr>
            </a:p>
          </p:txBody>
        </p:sp>
        <p:sp>
          <p:nvSpPr>
            <p:cNvPr id="203" name="Google Shape;203;p37"/>
            <p:cNvSpPr txBox="1"/>
            <p:nvPr/>
          </p:nvSpPr>
          <p:spPr>
            <a:xfrm>
              <a:off x="8157600" y="4299050"/>
              <a:ext cx="644400" cy="607800"/>
            </a:xfrm>
            <a:prstGeom prst="rect">
              <a:avLst/>
            </a:prstGeom>
            <a:noFill/>
            <a:ln>
              <a:noFill/>
            </a:ln>
          </p:spPr>
          <p:txBody>
            <a:bodyPr anchorCtr="0" anchor="t" bIns="91425" lIns="91425" spcFirstLastPara="1" rIns="91425" wrap="square" tIns="91425">
              <a:noAutofit/>
            </a:bodyPr>
            <a:lstStyle/>
            <a:p>
              <a:pPr indent="0" lvl="0" marL="0" rtl="0" algn="l">
                <a:lnSpc>
                  <a:spcPct val="70000"/>
                </a:lnSpc>
                <a:spcBef>
                  <a:spcPts val="0"/>
                </a:spcBef>
                <a:spcAft>
                  <a:spcPts val="0"/>
                </a:spcAft>
                <a:buNone/>
              </a:pPr>
              <a:r>
                <a:rPr lang="en" sz="7100">
                  <a:solidFill>
                    <a:schemeClr val="lt1"/>
                  </a:solidFill>
                  <a:latin typeface="Lexend Deca"/>
                  <a:ea typeface="Lexend Deca"/>
                  <a:cs typeface="Lexend Deca"/>
                  <a:sym typeface="Lexend Deca"/>
                </a:rPr>
                <a:t>”</a:t>
              </a:r>
              <a:endParaRPr sz="7100">
                <a:solidFill>
                  <a:schemeClr val="lt1"/>
                </a:solidFill>
                <a:latin typeface="Lexend Deca"/>
                <a:ea typeface="Lexend Deca"/>
                <a:cs typeface="Lexend Deca"/>
                <a:sym typeface="Lexend Deca"/>
              </a:endParaRPr>
            </a:p>
          </p:txBody>
        </p:sp>
        <p:pic>
          <p:nvPicPr>
            <p:cNvPr id="204" name="Google Shape;204;p37"/>
            <p:cNvPicPr preferRelativeResize="0"/>
            <p:nvPr/>
          </p:nvPicPr>
          <p:blipFill>
            <a:blip r:embed="rId7">
              <a:alphaModFix amt="86000"/>
            </a:blip>
            <a:stretch>
              <a:fillRect/>
            </a:stretch>
          </p:blipFill>
          <p:spPr>
            <a:xfrm>
              <a:off x="2118225" y="3200378"/>
              <a:ext cx="5591549" cy="1621272"/>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6"/>
          <p:cNvSpPr txBox="1"/>
          <p:nvPr/>
        </p:nvSpPr>
        <p:spPr>
          <a:xfrm>
            <a:off x="752400" y="886975"/>
            <a:ext cx="6292800" cy="65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500">
                <a:solidFill>
                  <a:srgbClr val="003C46"/>
                </a:solidFill>
                <a:latin typeface="Lexend Deca"/>
                <a:ea typeface="Lexend Deca"/>
                <a:cs typeface="Lexend Deca"/>
                <a:sym typeface="Lexend Deca"/>
              </a:rPr>
              <a:t>Cite your sources</a:t>
            </a:r>
            <a:endParaRPr sz="2600">
              <a:solidFill>
                <a:srgbClr val="003C46"/>
              </a:solidFill>
              <a:latin typeface="Lexend Deca"/>
              <a:ea typeface="Lexend Deca"/>
              <a:cs typeface="Lexend Deca"/>
              <a:sym typeface="Lexend Deca"/>
            </a:endParaRPr>
          </a:p>
        </p:txBody>
      </p:sp>
      <p:sp>
        <p:nvSpPr>
          <p:cNvPr id="279" name="Google Shape;279;p46"/>
          <p:cNvSpPr txBox="1"/>
          <p:nvPr/>
        </p:nvSpPr>
        <p:spPr>
          <a:xfrm>
            <a:off x="752400" y="1554575"/>
            <a:ext cx="7740000" cy="3182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Create your citations early.</a:t>
            </a:r>
            <a:endParaRPr>
              <a:solidFill>
                <a:schemeClr val="dk2"/>
              </a:solidFill>
              <a:latin typeface="Open Sans"/>
              <a:ea typeface="Open Sans"/>
              <a:cs typeface="Open Sans"/>
              <a:sym typeface="Open Sans"/>
            </a:endParaRPr>
          </a:p>
          <a:p>
            <a:pPr indent="-317500" lvl="1" marL="914400" rtl="0" algn="l">
              <a:lnSpc>
                <a:spcPct val="115000"/>
              </a:lnSpc>
              <a:spcBef>
                <a:spcPts val="3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This is an easy element to save until the end, but if you run into timing</a:t>
            </a:r>
            <a:endParaRPr>
              <a:solidFill>
                <a:schemeClr val="dk2"/>
              </a:solidFill>
              <a:latin typeface="Open Sans"/>
              <a:ea typeface="Open Sans"/>
              <a:cs typeface="Open Sans"/>
              <a:sym typeface="Open Sans"/>
            </a:endParaRPr>
          </a:p>
          <a:p>
            <a:pPr indent="0" lvl="0" marL="914400" rtl="0" algn="l">
              <a:lnSpc>
                <a:spcPct val="115000"/>
              </a:lnSpc>
              <a:spcBef>
                <a:spcPts val="300"/>
              </a:spcBef>
              <a:spcAft>
                <a:spcPts val="0"/>
              </a:spcAft>
              <a:buNone/>
            </a:pPr>
            <a:r>
              <a:rPr lang="en">
                <a:solidFill>
                  <a:schemeClr val="dk2"/>
                </a:solidFill>
                <a:latin typeface="Open Sans"/>
                <a:ea typeface="Open Sans"/>
                <a:cs typeface="Open Sans"/>
                <a:sym typeface="Open Sans"/>
              </a:rPr>
              <a:t>issues, neglecting to include citations can make or break your writing.</a:t>
            </a:r>
            <a:endParaRPr>
              <a:solidFill>
                <a:schemeClr val="dk2"/>
              </a:solidFill>
              <a:latin typeface="Open Sans"/>
              <a:ea typeface="Open Sans"/>
              <a:cs typeface="Open Sans"/>
              <a:sym typeface="Open Sans"/>
            </a:endParaRPr>
          </a:p>
          <a:p>
            <a:pPr indent="-317500" lvl="1" marL="914400" rtl="0" algn="l">
              <a:lnSpc>
                <a:spcPct val="115000"/>
              </a:lnSpc>
              <a:spcBef>
                <a:spcPts val="3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Taking the time to create bibliographic and in-text citations early leaves less</a:t>
            </a:r>
            <a:endParaRPr>
              <a:solidFill>
                <a:schemeClr val="dk2"/>
              </a:solidFill>
              <a:latin typeface="Open Sans"/>
              <a:ea typeface="Open Sans"/>
              <a:cs typeface="Open Sans"/>
              <a:sym typeface="Open Sans"/>
            </a:endParaRPr>
          </a:p>
          <a:p>
            <a:pPr indent="0" lvl="0" marL="914400" rtl="0" algn="l">
              <a:lnSpc>
                <a:spcPct val="115000"/>
              </a:lnSpc>
              <a:spcBef>
                <a:spcPts val="300"/>
              </a:spcBef>
              <a:spcAft>
                <a:spcPts val="0"/>
              </a:spcAft>
              <a:buNone/>
            </a:pPr>
            <a:r>
              <a:rPr lang="en">
                <a:solidFill>
                  <a:schemeClr val="dk2"/>
                </a:solidFill>
                <a:latin typeface="Open Sans"/>
                <a:ea typeface="Open Sans"/>
                <a:cs typeface="Open Sans"/>
                <a:sym typeface="Open Sans"/>
              </a:rPr>
              <a:t>room for mistakes later on.</a:t>
            </a:r>
            <a:endParaRPr>
              <a:solidFill>
                <a:schemeClr val="dk2"/>
              </a:solidFill>
              <a:latin typeface="Open Sans"/>
              <a:ea typeface="Open Sans"/>
              <a:cs typeface="Open Sans"/>
              <a:sym typeface="Open Sans"/>
            </a:endParaRPr>
          </a:p>
          <a:p>
            <a:pPr indent="-317500" lvl="2" marL="1371600" rtl="0" algn="l">
              <a:lnSpc>
                <a:spcPct val="115000"/>
              </a:lnSpc>
              <a:spcBef>
                <a:spcPts val="5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There are many reputable internet programs that help you create and</a:t>
            </a:r>
            <a:endParaRPr>
              <a:solidFill>
                <a:schemeClr val="dk2"/>
              </a:solidFill>
              <a:latin typeface="Open Sans"/>
              <a:ea typeface="Open Sans"/>
              <a:cs typeface="Open Sans"/>
              <a:sym typeface="Open Sans"/>
            </a:endParaRPr>
          </a:p>
          <a:p>
            <a:pPr indent="457200" lvl="0" marL="914400" rtl="0" algn="l">
              <a:lnSpc>
                <a:spcPct val="115000"/>
              </a:lnSpc>
              <a:spcBef>
                <a:spcPts val="300"/>
              </a:spcBef>
              <a:spcAft>
                <a:spcPts val="0"/>
              </a:spcAft>
              <a:buNone/>
            </a:pPr>
            <a:r>
              <a:rPr lang="en">
                <a:solidFill>
                  <a:schemeClr val="dk2"/>
                </a:solidFill>
                <a:latin typeface="Open Sans"/>
                <a:ea typeface="Open Sans"/>
                <a:cs typeface="Open Sans"/>
                <a:sym typeface="Open Sans"/>
              </a:rPr>
              <a:t>keep track of this information. Consider using one of those resource</a:t>
            </a:r>
            <a:r>
              <a:rPr lang="en">
                <a:solidFill>
                  <a:schemeClr val="dk2"/>
                </a:solidFill>
                <a:latin typeface="Open Sans"/>
                <a:ea typeface="Open Sans"/>
                <a:cs typeface="Open Sans"/>
                <a:sym typeface="Open Sans"/>
              </a:rPr>
              <a:t>s</a:t>
            </a:r>
            <a:endParaRPr>
              <a:solidFill>
                <a:schemeClr val="dk2"/>
              </a:solidFill>
              <a:latin typeface="Open Sans"/>
              <a:ea typeface="Open Sans"/>
              <a:cs typeface="Open Sans"/>
              <a:sym typeface="Open Sans"/>
            </a:endParaRPr>
          </a:p>
          <a:p>
            <a:pPr indent="457200" lvl="0" marL="914400" rtl="0" algn="l">
              <a:lnSpc>
                <a:spcPct val="115000"/>
              </a:lnSpc>
              <a:spcBef>
                <a:spcPts val="0"/>
              </a:spcBef>
              <a:spcAft>
                <a:spcPts val="0"/>
              </a:spcAft>
              <a:buNone/>
            </a:pPr>
            <a:r>
              <a:rPr lang="en">
                <a:solidFill>
                  <a:schemeClr val="dk2"/>
                </a:solidFill>
                <a:latin typeface="Open Sans"/>
                <a:ea typeface="Open Sans"/>
                <a:cs typeface="Open Sans"/>
                <a:sym typeface="Open Sans"/>
              </a:rPr>
              <a:t>to help you in this area.</a:t>
            </a:r>
            <a:endParaRPr>
              <a:solidFill>
                <a:schemeClr val="dk2"/>
              </a:solidFill>
              <a:latin typeface="Open Sans"/>
              <a:ea typeface="Open Sans"/>
              <a:cs typeface="Open Sans"/>
              <a:sym typeface="Open Sans"/>
            </a:endParaRPr>
          </a:p>
          <a:p>
            <a:pPr indent="-317500" lvl="0" marL="457200" rtl="0" algn="l">
              <a:lnSpc>
                <a:spcPct val="115000"/>
              </a:lnSpc>
              <a:spcBef>
                <a:spcPts val="6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Include in-text citations as you write.</a:t>
            </a:r>
            <a:endParaRPr sz="1500">
              <a:solidFill>
                <a:schemeClr val="dk2"/>
              </a:solidFill>
              <a:latin typeface="Open Sans"/>
              <a:ea typeface="Open Sans"/>
              <a:cs typeface="Open Sans"/>
              <a:sym typeface="Open Sans"/>
            </a:endParaRPr>
          </a:p>
        </p:txBody>
      </p:sp>
      <p:pic>
        <p:nvPicPr>
          <p:cNvPr id="280" name="Google Shape;280;p46"/>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281" name="Google Shape;281;p46"/>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pic>
        <p:nvPicPr>
          <p:cNvPr id="282" name="Google Shape;282;p46"/>
          <p:cNvPicPr preferRelativeResize="0"/>
          <p:nvPr/>
        </p:nvPicPr>
        <p:blipFill>
          <a:blip r:embed="rId4">
            <a:alphaModFix/>
          </a:blip>
          <a:stretch>
            <a:fillRect/>
          </a:stretch>
        </p:blipFill>
        <p:spPr>
          <a:xfrm>
            <a:off x="7258825" y="4030000"/>
            <a:ext cx="1383300" cy="741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7"/>
          <p:cNvSpPr txBox="1"/>
          <p:nvPr/>
        </p:nvSpPr>
        <p:spPr>
          <a:xfrm>
            <a:off x="752400" y="886975"/>
            <a:ext cx="6292800" cy="65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500">
                <a:solidFill>
                  <a:srgbClr val="003C46"/>
                </a:solidFill>
                <a:latin typeface="Lexend Deca"/>
                <a:ea typeface="Lexend Deca"/>
                <a:cs typeface="Lexend Deca"/>
                <a:sym typeface="Lexend Deca"/>
              </a:rPr>
              <a:t>Manage your time wisely</a:t>
            </a:r>
            <a:endParaRPr sz="2600">
              <a:solidFill>
                <a:srgbClr val="003C46"/>
              </a:solidFill>
              <a:latin typeface="Lexend Deca"/>
              <a:ea typeface="Lexend Deca"/>
              <a:cs typeface="Lexend Deca"/>
              <a:sym typeface="Lexend Deca"/>
            </a:endParaRPr>
          </a:p>
        </p:txBody>
      </p:sp>
      <p:sp>
        <p:nvSpPr>
          <p:cNvPr id="288" name="Google Shape;288;p47"/>
          <p:cNvSpPr txBox="1"/>
          <p:nvPr/>
        </p:nvSpPr>
        <p:spPr>
          <a:xfrm>
            <a:off x="752400" y="1554575"/>
            <a:ext cx="7740000" cy="3182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Pay attention to your original plan and stick to your deadlines.</a:t>
            </a:r>
            <a:endParaRPr>
              <a:solidFill>
                <a:schemeClr val="dk2"/>
              </a:solidFill>
              <a:latin typeface="Open Sans"/>
              <a:ea typeface="Open Sans"/>
              <a:cs typeface="Open Sans"/>
              <a:sym typeface="Open Sans"/>
            </a:endParaRPr>
          </a:p>
          <a:p>
            <a:pPr indent="-317500" lvl="0" marL="457200" rtl="0" algn="l">
              <a:lnSpc>
                <a:spcPct val="115000"/>
              </a:lnSpc>
              <a:spcBef>
                <a:spcPts val="6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Keep track of deadlines and other time commitments on a calendar.</a:t>
            </a:r>
            <a:endParaRPr>
              <a:solidFill>
                <a:schemeClr val="dk2"/>
              </a:solidFill>
              <a:latin typeface="Open Sans"/>
              <a:ea typeface="Open Sans"/>
              <a:cs typeface="Open Sans"/>
              <a:sym typeface="Open Sans"/>
            </a:endParaRPr>
          </a:p>
          <a:p>
            <a:pPr indent="-317500" lvl="0" marL="457200" rtl="0" algn="l">
              <a:lnSpc>
                <a:spcPct val="115000"/>
              </a:lnSpc>
              <a:spcBef>
                <a:spcPts val="6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Consider enlisting an accountability partner to help keep you on track,</a:t>
            </a:r>
            <a:endParaRPr>
              <a:solidFill>
                <a:schemeClr val="dk2"/>
              </a:solidFill>
              <a:latin typeface="Open Sans"/>
              <a:ea typeface="Open Sans"/>
              <a:cs typeface="Open Sans"/>
              <a:sym typeface="Open Sans"/>
            </a:endParaRPr>
          </a:p>
          <a:p>
            <a:pPr indent="0" lvl="0" marL="457200" rtl="0" algn="l">
              <a:lnSpc>
                <a:spcPct val="115000"/>
              </a:lnSpc>
              <a:spcBef>
                <a:spcPts val="0"/>
              </a:spcBef>
              <a:spcAft>
                <a:spcPts val="0"/>
              </a:spcAft>
              <a:buNone/>
            </a:pPr>
            <a:r>
              <a:rPr lang="en">
                <a:solidFill>
                  <a:schemeClr val="dk2"/>
                </a:solidFill>
                <a:latin typeface="Open Sans"/>
                <a:ea typeface="Open Sans"/>
                <a:cs typeface="Open Sans"/>
                <a:sym typeface="Open Sans"/>
              </a:rPr>
              <a:t>a</a:t>
            </a:r>
            <a:r>
              <a:rPr lang="en">
                <a:solidFill>
                  <a:schemeClr val="dk2"/>
                </a:solidFill>
                <a:latin typeface="Open Sans"/>
                <a:ea typeface="Open Sans"/>
                <a:cs typeface="Open Sans"/>
                <a:sym typeface="Open Sans"/>
              </a:rPr>
              <a:t> roommate, classmate, or family member.</a:t>
            </a:r>
            <a:endParaRPr>
              <a:solidFill>
                <a:schemeClr val="dk2"/>
              </a:solidFill>
              <a:latin typeface="Open Sans"/>
              <a:ea typeface="Open Sans"/>
              <a:cs typeface="Open Sans"/>
              <a:sym typeface="Open Sans"/>
            </a:endParaRPr>
          </a:p>
          <a:p>
            <a:pPr indent="-317500" lvl="1" marL="914400" rtl="0" algn="l">
              <a:lnSpc>
                <a:spcPct val="115000"/>
              </a:lnSpc>
              <a:spcBef>
                <a:spcPts val="3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Schedule regular check-ins and make sure they are holding you</a:t>
            </a:r>
            <a:endParaRPr>
              <a:solidFill>
                <a:schemeClr val="dk2"/>
              </a:solidFill>
              <a:latin typeface="Open Sans"/>
              <a:ea typeface="Open Sans"/>
              <a:cs typeface="Open Sans"/>
              <a:sym typeface="Open Sans"/>
            </a:endParaRPr>
          </a:p>
          <a:p>
            <a:pPr indent="0" lvl="0" marL="914400" rtl="0" algn="l">
              <a:lnSpc>
                <a:spcPct val="115000"/>
              </a:lnSpc>
              <a:spcBef>
                <a:spcPts val="0"/>
              </a:spcBef>
              <a:spcAft>
                <a:spcPts val="0"/>
              </a:spcAft>
              <a:buNone/>
            </a:pPr>
            <a:r>
              <a:rPr lang="en">
                <a:solidFill>
                  <a:schemeClr val="dk2"/>
                </a:solidFill>
                <a:latin typeface="Open Sans"/>
                <a:ea typeface="Open Sans"/>
                <a:cs typeface="Open Sans"/>
                <a:sym typeface="Open Sans"/>
              </a:rPr>
              <a:t>accountable for the work you should be doing.</a:t>
            </a:r>
            <a:endParaRPr>
              <a:solidFill>
                <a:schemeClr val="dk2"/>
              </a:solidFill>
              <a:latin typeface="Open Sans"/>
              <a:ea typeface="Open Sans"/>
              <a:cs typeface="Open Sans"/>
              <a:sym typeface="Open Sans"/>
            </a:endParaRPr>
          </a:p>
          <a:p>
            <a:pPr indent="-317500" lvl="0" marL="457200" rtl="0" algn="l">
              <a:lnSpc>
                <a:spcPct val="115000"/>
              </a:lnSpc>
              <a:spcBef>
                <a:spcPts val="6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Block out time each day to work on a little bit at a time, rather than trying </a:t>
            </a:r>
            <a:br>
              <a:rPr lang="en">
                <a:solidFill>
                  <a:schemeClr val="dk2"/>
                </a:solidFill>
                <a:latin typeface="Open Sans"/>
                <a:ea typeface="Open Sans"/>
                <a:cs typeface="Open Sans"/>
                <a:sym typeface="Open Sans"/>
              </a:rPr>
            </a:br>
            <a:r>
              <a:rPr lang="en">
                <a:solidFill>
                  <a:schemeClr val="dk2"/>
                </a:solidFill>
                <a:latin typeface="Open Sans"/>
                <a:ea typeface="Open Sans"/>
                <a:cs typeface="Open Sans"/>
                <a:sym typeface="Open Sans"/>
              </a:rPr>
              <a:t>t</a:t>
            </a:r>
            <a:r>
              <a:rPr lang="en">
                <a:solidFill>
                  <a:schemeClr val="dk2"/>
                </a:solidFill>
                <a:latin typeface="Open Sans"/>
                <a:ea typeface="Open Sans"/>
                <a:cs typeface="Open Sans"/>
                <a:sym typeface="Open Sans"/>
              </a:rPr>
              <a:t>o accomplish large chunks of work in one sitting.</a:t>
            </a:r>
            <a:endParaRPr>
              <a:solidFill>
                <a:schemeClr val="dk2"/>
              </a:solidFill>
              <a:latin typeface="Open Sans"/>
              <a:ea typeface="Open Sans"/>
              <a:cs typeface="Open Sans"/>
              <a:sym typeface="Open Sans"/>
            </a:endParaRPr>
          </a:p>
          <a:p>
            <a:pPr indent="-317500" lvl="1" marL="914400" rtl="0" algn="l">
              <a:lnSpc>
                <a:spcPct val="115000"/>
              </a:lnSpc>
              <a:spcBef>
                <a:spcPts val="3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This will eliminate the potential for burnout and procrastination.</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0"/>
              </a:spcBef>
              <a:spcAft>
                <a:spcPts val="1600"/>
              </a:spcAft>
              <a:buNone/>
            </a:pPr>
            <a:r>
              <a:t/>
            </a:r>
            <a:endParaRPr sz="1500">
              <a:solidFill>
                <a:schemeClr val="dk2"/>
              </a:solidFill>
              <a:latin typeface="Open Sans"/>
              <a:ea typeface="Open Sans"/>
              <a:cs typeface="Open Sans"/>
              <a:sym typeface="Open Sans"/>
            </a:endParaRPr>
          </a:p>
        </p:txBody>
      </p:sp>
      <p:pic>
        <p:nvPicPr>
          <p:cNvPr id="289" name="Google Shape;289;p47"/>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290" name="Google Shape;290;p47"/>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8"/>
          <p:cNvSpPr txBox="1"/>
          <p:nvPr/>
        </p:nvSpPr>
        <p:spPr>
          <a:xfrm>
            <a:off x="752400" y="1554575"/>
            <a:ext cx="7740000" cy="3182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Use checklists, to-do lists, worksheets, etc. to keep your </a:t>
            </a:r>
            <a:br>
              <a:rPr lang="en">
                <a:solidFill>
                  <a:schemeClr val="dk2"/>
                </a:solidFill>
                <a:latin typeface="Open Sans"/>
                <a:ea typeface="Open Sans"/>
                <a:cs typeface="Open Sans"/>
                <a:sym typeface="Open Sans"/>
              </a:rPr>
            </a:br>
            <a:r>
              <a:rPr lang="en">
                <a:solidFill>
                  <a:schemeClr val="dk2"/>
                </a:solidFill>
                <a:latin typeface="Open Sans"/>
                <a:ea typeface="Open Sans"/>
                <a:cs typeface="Open Sans"/>
                <a:sym typeface="Open Sans"/>
              </a:rPr>
              <a:t>plan and your sources organized.</a:t>
            </a:r>
            <a:endParaRPr>
              <a:solidFill>
                <a:schemeClr val="dk2"/>
              </a:solidFill>
              <a:latin typeface="Open Sans"/>
              <a:ea typeface="Open Sans"/>
              <a:cs typeface="Open Sans"/>
              <a:sym typeface="Open Sans"/>
            </a:endParaRPr>
          </a:p>
          <a:p>
            <a:pPr indent="-317500" lvl="0" marL="457200" rtl="0" algn="l">
              <a:lnSpc>
                <a:spcPct val="115000"/>
              </a:lnSpc>
              <a:spcBef>
                <a:spcPts val="10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Keep all information from each source together and labeled effectively.</a:t>
            </a:r>
            <a:endParaRPr>
              <a:solidFill>
                <a:schemeClr val="dk2"/>
              </a:solidFill>
              <a:latin typeface="Open Sans"/>
              <a:ea typeface="Open Sans"/>
              <a:cs typeface="Open Sans"/>
              <a:sym typeface="Open Sans"/>
            </a:endParaRPr>
          </a:p>
          <a:p>
            <a:pPr indent="-317500" lvl="0" marL="457200" rtl="0" algn="l">
              <a:lnSpc>
                <a:spcPct val="115000"/>
              </a:lnSpc>
              <a:spcBef>
                <a:spcPts val="10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Use folders and binders to organize physical papers, and</a:t>
            </a:r>
            <a:br>
              <a:rPr lang="en">
                <a:solidFill>
                  <a:schemeClr val="dk2"/>
                </a:solidFill>
                <a:latin typeface="Open Sans"/>
                <a:ea typeface="Open Sans"/>
                <a:cs typeface="Open Sans"/>
                <a:sym typeface="Open Sans"/>
              </a:rPr>
            </a:br>
            <a:r>
              <a:rPr lang="en">
                <a:solidFill>
                  <a:schemeClr val="dk2"/>
                </a:solidFill>
                <a:latin typeface="Open Sans"/>
                <a:ea typeface="Open Sans"/>
                <a:cs typeface="Open Sans"/>
                <a:sym typeface="Open Sans"/>
              </a:rPr>
              <a:t>sort digital information into organized folders.</a:t>
            </a:r>
            <a:endParaRPr>
              <a:solidFill>
                <a:schemeClr val="dk2"/>
              </a:solidFill>
              <a:latin typeface="Open Sans"/>
              <a:ea typeface="Open Sans"/>
              <a:cs typeface="Open Sans"/>
              <a:sym typeface="Open Sans"/>
            </a:endParaRPr>
          </a:p>
          <a:p>
            <a:pPr indent="-317500" lvl="0" marL="457200" rtl="0" algn="l">
              <a:lnSpc>
                <a:spcPct val="115000"/>
              </a:lnSpc>
              <a:spcBef>
                <a:spcPts val="10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Keep different versions of your drafts and revisions neatly organized</a:t>
            </a:r>
            <a:br>
              <a:rPr lang="en">
                <a:solidFill>
                  <a:schemeClr val="dk2"/>
                </a:solidFill>
                <a:latin typeface="Open Sans"/>
                <a:ea typeface="Open Sans"/>
                <a:cs typeface="Open Sans"/>
                <a:sym typeface="Open Sans"/>
              </a:rPr>
            </a:br>
            <a:r>
              <a:rPr lang="en">
                <a:solidFill>
                  <a:schemeClr val="dk2"/>
                </a:solidFill>
                <a:latin typeface="Open Sans"/>
                <a:ea typeface="Open Sans"/>
                <a:cs typeface="Open Sans"/>
                <a:sym typeface="Open Sans"/>
              </a:rPr>
              <a:t>and accessible in case you need to refer to them at any point. </a:t>
            </a:r>
            <a:endParaRPr>
              <a:solidFill>
                <a:schemeClr val="dk2"/>
              </a:solidFill>
              <a:latin typeface="Open Sans"/>
              <a:ea typeface="Open Sans"/>
              <a:cs typeface="Open Sans"/>
              <a:sym typeface="Open Sans"/>
            </a:endParaRPr>
          </a:p>
          <a:p>
            <a:pPr indent="0" lvl="0" marL="0" rtl="0" algn="l">
              <a:lnSpc>
                <a:spcPct val="115000"/>
              </a:lnSpc>
              <a:spcBef>
                <a:spcPts val="1000"/>
              </a:spcBef>
              <a:spcAft>
                <a:spcPts val="1000"/>
              </a:spcAft>
              <a:buNone/>
            </a:pPr>
            <a:r>
              <a:t/>
            </a:r>
            <a:endParaRPr sz="1500">
              <a:solidFill>
                <a:schemeClr val="dk2"/>
              </a:solidFill>
              <a:latin typeface="Open Sans"/>
              <a:ea typeface="Open Sans"/>
              <a:cs typeface="Open Sans"/>
              <a:sym typeface="Open Sans"/>
            </a:endParaRPr>
          </a:p>
        </p:txBody>
      </p:sp>
      <p:pic>
        <p:nvPicPr>
          <p:cNvPr id="296" name="Google Shape;296;p48"/>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297" name="Google Shape;297;p48"/>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pic>
        <p:nvPicPr>
          <p:cNvPr id="298" name="Google Shape;298;p48"/>
          <p:cNvPicPr preferRelativeResize="0"/>
          <p:nvPr/>
        </p:nvPicPr>
        <p:blipFill>
          <a:blip r:embed="rId4">
            <a:alphaModFix/>
          </a:blip>
          <a:stretch>
            <a:fillRect/>
          </a:stretch>
        </p:blipFill>
        <p:spPr>
          <a:xfrm>
            <a:off x="7499650" y="3468650"/>
            <a:ext cx="1239575" cy="1343750"/>
          </a:xfrm>
          <a:prstGeom prst="rect">
            <a:avLst/>
          </a:prstGeom>
          <a:noFill/>
          <a:ln>
            <a:noFill/>
          </a:ln>
        </p:spPr>
      </p:pic>
      <p:sp>
        <p:nvSpPr>
          <p:cNvPr id="299" name="Google Shape;299;p48"/>
          <p:cNvSpPr txBox="1"/>
          <p:nvPr/>
        </p:nvSpPr>
        <p:spPr>
          <a:xfrm>
            <a:off x="752400" y="886975"/>
            <a:ext cx="6292800" cy="49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500">
                <a:solidFill>
                  <a:srgbClr val="003C46"/>
                </a:solidFill>
                <a:latin typeface="Lexend Deca"/>
                <a:ea typeface="Lexend Deca"/>
                <a:cs typeface="Lexend Deca"/>
                <a:sym typeface="Lexend Deca"/>
              </a:rPr>
              <a:t>Keep yourself organized</a:t>
            </a:r>
            <a:endParaRPr sz="2500">
              <a:solidFill>
                <a:srgbClr val="003C46"/>
              </a:solidFill>
              <a:latin typeface="Lexend Deca"/>
              <a:ea typeface="Lexend Deca"/>
              <a:cs typeface="Lexend Deca"/>
              <a:sym typeface="Lexend Dec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9"/>
          <p:cNvSpPr txBox="1"/>
          <p:nvPr/>
        </p:nvSpPr>
        <p:spPr>
          <a:xfrm>
            <a:off x="752400" y="886975"/>
            <a:ext cx="6292800" cy="658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500">
                <a:solidFill>
                  <a:srgbClr val="003C46"/>
                </a:solidFill>
                <a:latin typeface="Lexend Deca"/>
                <a:ea typeface="Lexend Deca"/>
                <a:cs typeface="Lexend Deca"/>
                <a:sym typeface="Lexend Deca"/>
              </a:rPr>
              <a:t>What other effective strategies can you share with your peers?</a:t>
            </a:r>
            <a:endParaRPr sz="2600">
              <a:solidFill>
                <a:srgbClr val="003C46"/>
              </a:solidFill>
              <a:latin typeface="Lexend Deca"/>
              <a:ea typeface="Lexend Deca"/>
              <a:cs typeface="Lexend Deca"/>
              <a:sym typeface="Lexend Deca"/>
            </a:endParaRPr>
          </a:p>
        </p:txBody>
      </p:sp>
      <p:pic>
        <p:nvPicPr>
          <p:cNvPr id="305" name="Google Shape;305;p49"/>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306" name="Google Shape;306;p49"/>
          <p:cNvSpPr/>
          <p:nvPr/>
        </p:nvSpPr>
        <p:spPr>
          <a:xfrm>
            <a:off x="880075" y="1950225"/>
            <a:ext cx="7340100" cy="2618400"/>
          </a:xfrm>
          <a:prstGeom prst="roundRect">
            <a:avLst>
              <a:gd fmla="val 6933" name="adj"/>
            </a:avLst>
          </a:prstGeom>
          <a:noFill/>
          <a:ln cap="flat" cmpd="sng" w="9525">
            <a:solidFill>
              <a:srgbClr val="003C4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49"/>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
        <p:nvSpPr>
          <p:cNvPr id="308" name="Google Shape;308;p49"/>
          <p:cNvSpPr/>
          <p:nvPr/>
        </p:nvSpPr>
        <p:spPr>
          <a:xfrm>
            <a:off x="7227625" y="3882050"/>
            <a:ext cx="1439100" cy="812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9" name="Google Shape;309;p49"/>
          <p:cNvPicPr preferRelativeResize="0"/>
          <p:nvPr/>
        </p:nvPicPr>
        <p:blipFill>
          <a:blip r:embed="rId4">
            <a:alphaModFix/>
          </a:blip>
          <a:stretch>
            <a:fillRect/>
          </a:stretch>
        </p:blipFill>
        <p:spPr>
          <a:xfrm>
            <a:off x="7277025" y="3529875"/>
            <a:ext cx="1503150" cy="1629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13" name="Shape 313"/>
        <p:cNvGrpSpPr/>
        <p:nvPr/>
      </p:nvGrpSpPr>
      <p:grpSpPr>
        <a:xfrm>
          <a:off x="0" y="0"/>
          <a:ext cx="0" cy="0"/>
          <a:chOff x="0" y="0"/>
          <a:chExt cx="0" cy="0"/>
        </a:xfrm>
      </p:grpSpPr>
      <p:sp>
        <p:nvSpPr>
          <p:cNvPr id="314" name="Google Shape;314;p50"/>
          <p:cNvSpPr txBox="1"/>
          <p:nvPr/>
        </p:nvSpPr>
        <p:spPr>
          <a:xfrm>
            <a:off x="752400" y="886975"/>
            <a:ext cx="6292800" cy="65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500">
                <a:solidFill>
                  <a:srgbClr val="003C46"/>
                </a:solidFill>
                <a:latin typeface="Lexend Deca"/>
                <a:ea typeface="Lexend Deca"/>
                <a:cs typeface="Lexend Deca"/>
                <a:sym typeface="Lexend Deca"/>
              </a:rPr>
              <a:t>Make a plan for your next </a:t>
            </a:r>
            <a:r>
              <a:rPr lang="en" sz="2500">
                <a:solidFill>
                  <a:srgbClr val="003C46"/>
                </a:solidFill>
                <a:latin typeface="Lexend Deca"/>
                <a:ea typeface="Lexend Deca"/>
                <a:cs typeface="Lexend Deca"/>
                <a:sym typeface="Lexend Deca"/>
              </a:rPr>
              <a:t>project</a:t>
            </a:r>
            <a:endParaRPr sz="2600">
              <a:solidFill>
                <a:srgbClr val="003C46"/>
              </a:solidFill>
              <a:latin typeface="Lexend Deca"/>
              <a:ea typeface="Lexend Deca"/>
              <a:cs typeface="Lexend Deca"/>
              <a:sym typeface="Lexend Deca"/>
            </a:endParaRPr>
          </a:p>
        </p:txBody>
      </p:sp>
      <p:sp>
        <p:nvSpPr>
          <p:cNvPr id="315" name="Google Shape;315;p50"/>
          <p:cNvSpPr txBox="1"/>
          <p:nvPr/>
        </p:nvSpPr>
        <p:spPr>
          <a:xfrm>
            <a:off x="752400" y="1554575"/>
            <a:ext cx="7740000" cy="3182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Consider all of the strategies that we have discussed so far. Choose one or two</a:t>
            </a:r>
            <a:endParaRPr>
              <a:solidFill>
                <a:schemeClr val="dk2"/>
              </a:solidFill>
              <a:latin typeface="Open Sans"/>
              <a:ea typeface="Open Sans"/>
              <a:cs typeface="Open Sans"/>
              <a:sym typeface="Open Sans"/>
            </a:endParaRPr>
          </a:p>
          <a:p>
            <a:pPr indent="0" lvl="0" marL="457200" rtl="0" algn="l">
              <a:lnSpc>
                <a:spcPct val="115000"/>
              </a:lnSpc>
              <a:spcBef>
                <a:spcPts val="0"/>
              </a:spcBef>
              <a:spcAft>
                <a:spcPts val="0"/>
              </a:spcAft>
              <a:buNone/>
            </a:pPr>
            <a:r>
              <a:rPr lang="en">
                <a:solidFill>
                  <a:schemeClr val="dk2"/>
                </a:solidFill>
                <a:latin typeface="Open Sans"/>
                <a:ea typeface="Open Sans"/>
                <a:cs typeface="Open Sans"/>
                <a:sym typeface="Open Sans"/>
              </a:rPr>
              <a:t>that you’d like to try during our next project.</a:t>
            </a:r>
            <a:endParaRPr>
              <a:solidFill>
                <a:schemeClr val="dk2"/>
              </a:solidFill>
              <a:latin typeface="Open Sans"/>
              <a:ea typeface="Open Sans"/>
              <a:cs typeface="Open Sans"/>
              <a:sym typeface="Open Sans"/>
            </a:endParaRPr>
          </a:p>
          <a:p>
            <a:pPr indent="0" lvl="0" marL="0" rtl="0" algn="l">
              <a:lnSpc>
                <a:spcPct val="50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rPr lang="en">
                <a:solidFill>
                  <a:schemeClr val="dk2"/>
                </a:solidFill>
                <a:latin typeface="Open Sans"/>
                <a:ea typeface="Open Sans"/>
                <a:cs typeface="Open Sans"/>
                <a:sym typeface="Open Sans"/>
              </a:rPr>
              <a:t>   		1.</a:t>
            </a:r>
            <a:endParaRPr>
              <a:solidFill>
                <a:schemeClr val="dk2"/>
              </a:solidFill>
              <a:latin typeface="Open Sans"/>
              <a:ea typeface="Open Sans"/>
              <a:cs typeface="Open Sans"/>
              <a:sym typeface="Open Sans"/>
            </a:endParaRPr>
          </a:p>
          <a:p>
            <a:pPr indent="0" lvl="0" marL="0" rtl="0" algn="l">
              <a:lnSpc>
                <a:spcPct val="50000"/>
              </a:lnSpc>
              <a:spcBef>
                <a:spcPts val="0"/>
              </a:spcBef>
              <a:spcAft>
                <a:spcPts val="0"/>
              </a:spcAft>
              <a:buNone/>
            </a:pPr>
            <a:r>
              <a:rPr lang="en">
                <a:solidFill>
                  <a:schemeClr val="dk2"/>
                </a:solidFill>
                <a:latin typeface="Open Sans"/>
                <a:ea typeface="Open Sans"/>
                <a:cs typeface="Open Sans"/>
                <a:sym typeface="Open Sans"/>
              </a:rPr>
              <a:t>   </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rPr lang="en">
                <a:solidFill>
                  <a:schemeClr val="dk2"/>
                </a:solidFill>
                <a:latin typeface="Open Sans"/>
                <a:ea typeface="Open Sans"/>
                <a:cs typeface="Open Sans"/>
                <a:sym typeface="Open Sans"/>
              </a:rPr>
              <a:t>   		2.</a:t>
            </a:r>
            <a:endParaRPr>
              <a:solidFill>
                <a:schemeClr val="dk2"/>
              </a:solidFill>
              <a:latin typeface="Open Sans"/>
              <a:ea typeface="Open Sans"/>
              <a:cs typeface="Open Sans"/>
              <a:sym typeface="Open Sans"/>
            </a:endParaRPr>
          </a:p>
          <a:p>
            <a:pPr indent="0" lvl="0" marL="0" rtl="0" algn="l">
              <a:lnSpc>
                <a:spcPct val="50000"/>
              </a:lnSpc>
              <a:spcBef>
                <a:spcPts val="0"/>
              </a:spcBef>
              <a:spcAft>
                <a:spcPts val="0"/>
              </a:spcAft>
              <a:buNone/>
            </a:pPr>
            <a:r>
              <a:t/>
            </a:r>
            <a:endParaRPr>
              <a:solidFill>
                <a:schemeClr val="dk2"/>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Remember that not all strategies will work well for every person.</a:t>
            </a:r>
            <a:endParaRPr>
              <a:solidFill>
                <a:schemeClr val="dk2"/>
              </a:solidFill>
              <a:latin typeface="Open Sans"/>
              <a:ea typeface="Open Sans"/>
              <a:cs typeface="Open Sans"/>
              <a:sym typeface="Open Sans"/>
            </a:endParaRPr>
          </a:p>
          <a:p>
            <a:pPr indent="-317500" lvl="0" marL="914400" rtl="0" algn="l">
              <a:lnSpc>
                <a:spcPct val="115000"/>
              </a:lnSpc>
              <a:spcBef>
                <a:spcPts val="3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Be willing to do some trial and error to find the strategies that </a:t>
            </a:r>
            <a:br>
              <a:rPr lang="en">
                <a:solidFill>
                  <a:schemeClr val="dk2"/>
                </a:solidFill>
                <a:latin typeface="Open Sans"/>
                <a:ea typeface="Open Sans"/>
                <a:cs typeface="Open Sans"/>
                <a:sym typeface="Open Sans"/>
              </a:rPr>
            </a:br>
            <a:r>
              <a:rPr lang="en">
                <a:solidFill>
                  <a:schemeClr val="dk2"/>
                </a:solidFill>
                <a:latin typeface="Open Sans"/>
                <a:ea typeface="Open Sans"/>
                <a:cs typeface="Open Sans"/>
                <a:sym typeface="Open Sans"/>
              </a:rPr>
              <a:t>work best for you.</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1600"/>
              </a:spcAft>
              <a:buNone/>
            </a:pPr>
            <a:r>
              <a:t/>
            </a:r>
            <a:endParaRPr>
              <a:solidFill>
                <a:schemeClr val="dk2"/>
              </a:solidFill>
              <a:latin typeface="Open Sans"/>
              <a:ea typeface="Open Sans"/>
              <a:cs typeface="Open Sans"/>
              <a:sym typeface="Open Sans"/>
            </a:endParaRPr>
          </a:p>
        </p:txBody>
      </p:sp>
      <p:pic>
        <p:nvPicPr>
          <p:cNvPr id="316" name="Google Shape;316;p50"/>
          <p:cNvPicPr preferRelativeResize="0"/>
          <p:nvPr/>
        </p:nvPicPr>
        <p:blipFill rotWithShape="1">
          <a:blip r:embed="rId3">
            <a:alphaModFix/>
          </a:blip>
          <a:srcRect b="13413" l="13413" r="13406" t="13406"/>
          <a:stretch/>
        </p:blipFill>
        <p:spPr>
          <a:xfrm>
            <a:off x="7499650" y="111041"/>
            <a:ext cx="1319491" cy="583199"/>
          </a:xfrm>
          <a:prstGeom prst="rect">
            <a:avLst/>
          </a:prstGeom>
          <a:noFill/>
          <a:ln>
            <a:noFill/>
          </a:ln>
        </p:spPr>
      </p:pic>
      <p:sp>
        <p:nvSpPr>
          <p:cNvPr id="317" name="Google Shape;317;p50"/>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1"/>
          <p:cNvSpPr txBox="1"/>
          <p:nvPr>
            <p:ph type="title"/>
          </p:nvPr>
        </p:nvSpPr>
        <p:spPr>
          <a:xfrm>
            <a:off x="763200" y="2253600"/>
            <a:ext cx="4546800" cy="83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a:t>
            </a:r>
            <a:r>
              <a:rPr lang="en"/>
              <a:t>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08" name="Shape 208"/>
        <p:cNvGrpSpPr/>
        <p:nvPr/>
      </p:nvGrpSpPr>
      <p:grpSpPr>
        <a:xfrm>
          <a:off x="0" y="0"/>
          <a:ext cx="0" cy="0"/>
          <a:chOff x="0" y="0"/>
          <a:chExt cx="0" cy="0"/>
        </a:xfrm>
      </p:grpSpPr>
      <p:sp>
        <p:nvSpPr>
          <p:cNvPr id="209" name="Google Shape;209;p38"/>
          <p:cNvSpPr txBox="1"/>
          <p:nvPr/>
        </p:nvSpPr>
        <p:spPr>
          <a:xfrm>
            <a:off x="752400" y="886975"/>
            <a:ext cx="6292800" cy="65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500">
                <a:solidFill>
                  <a:srgbClr val="003C46"/>
                </a:solidFill>
                <a:latin typeface="Lexend Deca"/>
                <a:ea typeface="Lexend Deca"/>
                <a:cs typeface="Lexend Deca"/>
                <a:sym typeface="Lexend Deca"/>
              </a:rPr>
              <a:t>The research &amp; writing process</a:t>
            </a:r>
            <a:endParaRPr sz="2600">
              <a:solidFill>
                <a:srgbClr val="003C46"/>
              </a:solidFill>
              <a:latin typeface="Lexend Deca"/>
              <a:ea typeface="Lexend Deca"/>
              <a:cs typeface="Lexend Deca"/>
              <a:sym typeface="Lexend Deca"/>
            </a:endParaRPr>
          </a:p>
        </p:txBody>
      </p:sp>
      <p:sp>
        <p:nvSpPr>
          <p:cNvPr id="210" name="Google Shape;210;p38"/>
          <p:cNvSpPr txBox="1"/>
          <p:nvPr/>
        </p:nvSpPr>
        <p:spPr>
          <a:xfrm>
            <a:off x="752400" y="1724400"/>
            <a:ext cx="7740000" cy="29124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b="1" lang="en" sz="1200">
                <a:solidFill>
                  <a:schemeClr val="dk2"/>
                </a:solidFill>
                <a:latin typeface="Open Sans"/>
                <a:ea typeface="Open Sans"/>
                <a:cs typeface="Open Sans"/>
                <a:sym typeface="Open Sans"/>
              </a:rPr>
              <a:t>1</a:t>
            </a:r>
            <a:r>
              <a:rPr lang="en" sz="1200">
                <a:solidFill>
                  <a:schemeClr val="dk2"/>
                </a:solidFill>
                <a:latin typeface="Open Sans"/>
                <a:ea typeface="Open Sans"/>
                <a:cs typeface="Open Sans"/>
                <a:sym typeface="Open Sans"/>
              </a:rPr>
              <a:t>  Choose a topic</a:t>
            </a:r>
            <a:endParaRPr sz="1200">
              <a:solidFill>
                <a:schemeClr val="dk2"/>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b="1" lang="en" sz="1200">
                <a:solidFill>
                  <a:schemeClr val="dk2"/>
                </a:solidFill>
                <a:latin typeface="Open Sans"/>
                <a:ea typeface="Open Sans"/>
                <a:cs typeface="Open Sans"/>
                <a:sym typeface="Open Sans"/>
              </a:rPr>
              <a:t>2</a:t>
            </a:r>
            <a:r>
              <a:rPr lang="en" sz="1200">
                <a:solidFill>
                  <a:schemeClr val="dk2"/>
                </a:solidFill>
                <a:latin typeface="Open Sans"/>
                <a:ea typeface="Open Sans"/>
                <a:cs typeface="Open Sans"/>
                <a:sym typeface="Open Sans"/>
              </a:rPr>
              <a:t>  Specify your topic</a:t>
            </a:r>
            <a:endParaRPr sz="1200">
              <a:solidFill>
                <a:schemeClr val="dk2"/>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b="1" lang="en" sz="1200">
                <a:solidFill>
                  <a:schemeClr val="dk2"/>
                </a:solidFill>
                <a:latin typeface="Open Sans"/>
                <a:ea typeface="Open Sans"/>
                <a:cs typeface="Open Sans"/>
                <a:sym typeface="Open Sans"/>
              </a:rPr>
              <a:t>3</a:t>
            </a:r>
            <a:r>
              <a:rPr lang="en" sz="1200">
                <a:solidFill>
                  <a:schemeClr val="dk2"/>
                </a:solidFill>
                <a:latin typeface="Open Sans"/>
                <a:ea typeface="Open Sans"/>
                <a:cs typeface="Open Sans"/>
                <a:sym typeface="Open Sans"/>
              </a:rPr>
              <a:t>  Gather general background information</a:t>
            </a:r>
            <a:endParaRPr sz="1200">
              <a:solidFill>
                <a:schemeClr val="dk2"/>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b="1" lang="en" sz="1200">
                <a:solidFill>
                  <a:schemeClr val="dk2"/>
                </a:solidFill>
                <a:latin typeface="Open Sans"/>
                <a:ea typeface="Open Sans"/>
                <a:cs typeface="Open Sans"/>
                <a:sym typeface="Open Sans"/>
              </a:rPr>
              <a:t>4</a:t>
            </a:r>
            <a:r>
              <a:rPr lang="en" sz="1200">
                <a:solidFill>
                  <a:schemeClr val="dk2"/>
                </a:solidFill>
                <a:latin typeface="Open Sans"/>
                <a:ea typeface="Open Sans"/>
                <a:cs typeface="Open Sans"/>
                <a:sym typeface="Open Sans"/>
              </a:rPr>
              <a:t>  Craft a research question</a:t>
            </a:r>
            <a:endParaRPr sz="1200">
              <a:solidFill>
                <a:schemeClr val="dk2"/>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b="1" lang="en" sz="1200">
                <a:solidFill>
                  <a:schemeClr val="dk2"/>
                </a:solidFill>
                <a:latin typeface="Open Sans"/>
                <a:ea typeface="Open Sans"/>
                <a:cs typeface="Open Sans"/>
                <a:sym typeface="Open Sans"/>
              </a:rPr>
              <a:t>5</a:t>
            </a:r>
            <a:r>
              <a:rPr lang="en" sz="1200">
                <a:solidFill>
                  <a:schemeClr val="dk2"/>
                </a:solidFill>
                <a:latin typeface="Open Sans"/>
                <a:ea typeface="Open Sans"/>
                <a:cs typeface="Open Sans"/>
                <a:sym typeface="Open Sans"/>
              </a:rPr>
              <a:t>  Find and evaluate sources</a:t>
            </a:r>
            <a:endParaRPr sz="1200">
              <a:solidFill>
                <a:schemeClr val="dk2"/>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b="1" lang="en" sz="1200">
                <a:solidFill>
                  <a:schemeClr val="dk2"/>
                </a:solidFill>
                <a:latin typeface="Open Sans"/>
                <a:ea typeface="Open Sans"/>
                <a:cs typeface="Open Sans"/>
                <a:sym typeface="Open Sans"/>
              </a:rPr>
              <a:t>6</a:t>
            </a:r>
            <a:r>
              <a:rPr lang="en" sz="1200">
                <a:solidFill>
                  <a:schemeClr val="dk2"/>
                </a:solidFill>
                <a:latin typeface="Open Sans"/>
                <a:ea typeface="Open Sans"/>
                <a:cs typeface="Open Sans"/>
                <a:sym typeface="Open Sans"/>
              </a:rPr>
              <a:t>  Choose only the most credible sources</a:t>
            </a:r>
            <a:endParaRPr sz="1200">
              <a:solidFill>
                <a:schemeClr val="dk2"/>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b="1" lang="en" sz="1200">
                <a:solidFill>
                  <a:schemeClr val="dk2"/>
                </a:solidFill>
                <a:latin typeface="Open Sans"/>
                <a:ea typeface="Open Sans"/>
                <a:cs typeface="Open Sans"/>
                <a:sym typeface="Open Sans"/>
              </a:rPr>
              <a:t>7 </a:t>
            </a:r>
            <a:r>
              <a:rPr lang="en" sz="1200">
                <a:solidFill>
                  <a:schemeClr val="dk2"/>
                </a:solidFill>
                <a:latin typeface="Open Sans"/>
                <a:ea typeface="Open Sans"/>
                <a:cs typeface="Open Sans"/>
                <a:sym typeface="Open Sans"/>
              </a:rPr>
              <a:t> Record citations for all sources</a:t>
            </a:r>
            <a:endParaRPr sz="1200">
              <a:solidFill>
                <a:schemeClr val="dk2"/>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b="1" lang="en" sz="1200">
                <a:solidFill>
                  <a:schemeClr val="dk2"/>
                </a:solidFill>
                <a:latin typeface="Open Sans"/>
                <a:ea typeface="Open Sans"/>
                <a:cs typeface="Open Sans"/>
                <a:sym typeface="Open Sans"/>
              </a:rPr>
              <a:t>8</a:t>
            </a:r>
            <a:r>
              <a:rPr lang="en" sz="1200">
                <a:solidFill>
                  <a:schemeClr val="dk2"/>
                </a:solidFill>
                <a:latin typeface="Open Sans"/>
                <a:ea typeface="Open Sans"/>
                <a:cs typeface="Open Sans"/>
                <a:sym typeface="Open Sans"/>
              </a:rPr>
              <a:t>  Draft your essay</a:t>
            </a:r>
            <a:endParaRPr sz="1200">
              <a:solidFill>
                <a:schemeClr val="dk2"/>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b="1" lang="en" sz="1200">
                <a:solidFill>
                  <a:schemeClr val="dk2"/>
                </a:solidFill>
                <a:latin typeface="Open Sans"/>
                <a:ea typeface="Open Sans"/>
                <a:cs typeface="Open Sans"/>
                <a:sym typeface="Open Sans"/>
              </a:rPr>
              <a:t>9</a:t>
            </a:r>
            <a:r>
              <a:rPr lang="en" sz="1200">
                <a:solidFill>
                  <a:schemeClr val="dk2"/>
                </a:solidFill>
                <a:latin typeface="Open Sans"/>
                <a:ea typeface="Open Sans"/>
                <a:cs typeface="Open Sans"/>
                <a:sym typeface="Open Sans"/>
              </a:rPr>
              <a:t>  Edit and revise your essay</a:t>
            </a:r>
            <a:endParaRPr sz="1200">
              <a:solidFill>
                <a:schemeClr val="dk2"/>
              </a:solidFill>
              <a:latin typeface="Open Sans"/>
              <a:ea typeface="Open Sans"/>
              <a:cs typeface="Open Sans"/>
              <a:sym typeface="Open Sans"/>
            </a:endParaRPr>
          </a:p>
          <a:p>
            <a:pPr indent="0" lvl="0" marL="0" rtl="0" algn="l">
              <a:lnSpc>
                <a:spcPct val="115000"/>
              </a:lnSpc>
              <a:spcBef>
                <a:spcPts val="0"/>
              </a:spcBef>
              <a:spcAft>
                <a:spcPts val="1600"/>
              </a:spcAft>
              <a:buNone/>
            </a:pPr>
            <a:r>
              <a:t/>
            </a:r>
            <a:endParaRPr sz="1500">
              <a:solidFill>
                <a:srgbClr val="575757"/>
              </a:solidFill>
              <a:latin typeface="Open Sans"/>
              <a:ea typeface="Open Sans"/>
              <a:cs typeface="Open Sans"/>
              <a:sym typeface="Open Sans"/>
            </a:endParaRPr>
          </a:p>
        </p:txBody>
      </p:sp>
      <p:pic>
        <p:nvPicPr>
          <p:cNvPr id="211" name="Google Shape;211;p38"/>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212" name="Google Shape;212;p38"/>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9"/>
          <p:cNvSpPr txBox="1"/>
          <p:nvPr/>
        </p:nvSpPr>
        <p:spPr>
          <a:xfrm>
            <a:off x="752400" y="886975"/>
            <a:ext cx="6292800" cy="65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500">
                <a:solidFill>
                  <a:srgbClr val="003C46"/>
                </a:solidFill>
                <a:latin typeface="Lexend Deca"/>
                <a:ea typeface="Lexend Deca"/>
                <a:cs typeface="Lexend Deca"/>
                <a:sym typeface="Lexend Deca"/>
              </a:rPr>
              <a:t>What is a research strategy?</a:t>
            </a:r>
            <a:endParaRPr sz="2600">
              <a:solidFill>
                <a:srgbClr val="003C46"/>
              </a:solidFill>
              <a:latin typeface="Lexend Deca"/>
              <a:ea typeface="Lexend Deca"/>
              <a:cs typeface="Lexend Deca"/>
              <a:sym typeface="Lexend Deca"/>
            </a:endParaRPr>
          </a:p>
        </p:txBody>
      </p:sp>
      <p:pic>
        <p:nvPicPr>
          <p:cNvPr id="218" name="Google Shape;218;p39"/>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219" name="Google Shape;219;p39"/>
          <p:cNvSpPr/>
          <p:nvPr/>
        </p:nvSpPr>
        <p:spPr>
          <a:xfrm>
            <a:off x="880075" y="1597850"/>
            <a:ext cx="7355100" cy="2970900"/>
          </a:xfrm>
          <a:prstGeom prst="roundRect">
            <a:avLst>
              <a:gd fmla="val 6933" name="adj"/>
            </a:avLst>
          </a:prstGeom>
          <a:noFill/>
          <a:ln cap="flat" cmpd="sng" w="9525">
            <a:solidFill>
              <a:srgbClr val="003C4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9"/>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
        <p:nvSpPr>
          <p:cNvPr id="221" name="Google Shape;221;p39"/>
          <p:cNvSpPr/>
          <p:nvPr/>
        </p:nvSpPr>
        <p:spPr>
          <a:xfrm>
            <a:off x="7802025" y="3766800"/>
            <a:ext cx="864600" cy="927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2" name="Google Shape;222;p39"/>
          <p:cNvPicPr preferRelativeResize="0"/>
          <p:nvPr/>
        </p:nvPicPr>
        <p:blipFill>
          <a:blip r:embed="rId4">
            <a:alphaModFix/>
          </a:blip>
          <a:stretch>
            <a:fillRect/>
          </a:stretch>
        </p:blipFill>
        <p:spPr>
          <a:xfrm>
            <a:off x="7608613" y="3521775"/>
            <a:ext cx="1363275" cy="1477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40"/>
          <p:cNvSpPr txBox="1"/>
          <p:nvPr/>
        </p:nvSpPr>
        <p:spPr>
          <a:xfrm>
            <a:off x="752400" y="886975"/>
            <a:ext cx="6292800" cy="65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500">
                <a:solidFill>
                  <a:srgbClr val="003C46"/>
                </a:solidFill>
                <a:latin typeface="Lexend Deca"/>
                <a:ea typeface="Lexend Deca"/>
                <a:cs typeface="Lexend Deca"/>
                <a:sym typeface="Lexend Deca"/>
              </a:rPr>
              <a:t>Finding the best approach for YOU</a:t>
            </a:r>
            <a:endParaRPr sz="2600">
              <a:solidFill>
                <a:srgbClr val="003C46"/>
              </a:solidFill>
              <a:latin typeface="Lexend Deca"/>
              <a:ea typeface="Lexend Deca"/>
              <a:cs typeface="Lexend Deca"/>
              <a:sym typeface="Lexend Deca"/>
            </a:endParaRPr>
          </a:p>
        </p:txBody>
      </p:sp>
      <p:pic>
        <p:nvPicPr>
          <p:cNvPr id="228" name="Google Shape;228;p40"/>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229" name="Google Shape;229;p40"/>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
        <p:nvSpPr>
          <p:cNvPr id="230" name="Google Shape;230;p40"/>
          <p:cNvSpPr txBox="1"/>
          <p:nvPr/>
        </p:nvSpPr>
        <p:spPr>
          <a:xfrm>
            <a:off x="752400" y="1724400"/>
            <a:ext cx="7740000" cy="291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2"/>
                </a:solidFill>
                <a:latin typeface="Open Sans"/>
                <a:ea typeface="Open Sans"/>
                <a:cs typeface="Open Sans"/>
                <a:sym typeface="Open Sans"/>
              </a:rPr>
              <a:t>There are many different strategies that can be used during the research</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rPr lang="en">
                <a:solidFill>
                  <a:schemeClr val="dk2"/>
                </a:solidFill>
                <a:latin typeface="Open Sans"/>
                <a:ea typeface="Open Sans"/>
                <a:cs typeface="Open Sans"/>
                <a:sym typeface="Open Sans"/>
              </a:rPr>
              <a:t>process. Sometimes an educator will encourage or require the use of</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rPr lang="en">
                <a:solidFill>
                  <a:schemeClr val="dk2"/>
                </a:solidFill>
                <a:latin typeface="Open Sans"/>
                <a:ea typeface="Open Sans"/>
                <a:cs typeface="Open Sans"/>
                <a:sym typeface="Open Sans"/>
              </a:rPr>
              <a:t>certain strategies. However, in the long-term, the trick is to find the approach</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rPr lang="en">
                <a:solidFill>
                  <a:schemeClr val="dk2"/>
                </a:solidFill>
                <a:latin typeface="Open Sans"/>
                <a:ea typeface="Open Sans"/>
                <a:cs typeface="Open Sans"/>
                <a:sym typeface="Open Sans"/>
              </a:rPr>
              <a:t>and strategies that work best for you and your process.</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0"/>
              </a:spcBef>
              <a:spcAft>
                <a:spcPts val="1600"/>
              </a:spcAft>
              <a:buNone/>
            </a:pPr>
            <a:r>
              <a:t/>
            </a:r>
            <a:endParaRPr sz="1500">
              <a:solidFill>
                <a:srgbClr val="575757"/>
              </a:solidFill>
              <a:latin typeface="Open Sans"/>
              <a:ea typeface="Open Sans"/>
              <a:cs typeface="Open Sans"/>
              <a:sym typeface="Open Sans"/>
            </a:endParaRPr>
          </a:p>
        </p:txBody>
      </p:sp>
      <p:pic>
        <p:nvPicPr>
          <p:cNvPr id="231" name="Google Shape;231;p40"/>
          <p:cNvPicPr preferRelativeResize="0"/>
          <p:nvPr/>
        </p:nvPicPr>
        <p:blipFill>
          <a:blip r:embed="rId4">
            <a:alphaModFix/>
          </a:blip>
          <a:stretch>
            <a:fillRect/>
          </a:stretch>
        </p:blipFill>
        <p:spPr>
          <a:xfrm>
            <a:off x="6611250" y="3404625"/>
            <a:ext cx="1881150" cy="1007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35" name="Shape 235"/>
        <p:cNvGrpSpPr/>
        <p:nvPr/>
      </p:nvGrpSpPr>
      <p:grpSpPr>
        <a:xfrm>
          <a:off x="0" y="0"/>
          <a:ext cx="0" cy="0"/>
          <a:chOff x="0" y="0"/>
          <a:chExt cx="0" cy="0"/>
        </a:xfrm>
      </p:grpSpPr>
      <p:sp>
        <p:nvSpPr>
          <p:cNvPr id="236" name="Google Shape;236;p41"/>
          <p:cNvSpPr txBox="1"/>
          <p:nvPr/>
        </p:nvSpPr>
        <p:spPr>
          <a:xfrm>
            <a:off x="752400" y="886975"/>
            <a:ext cx="6292800" cy="65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500">
                <a:solidFill>
                  <a:srgbClr val="003C46"/>
                </a:solidFill>
                <a:latin typeface="Lexend Deca"/>
                <a:ea typeface="Lexend Deca"/>
                <a:cs typeface="Lexend Deca"/>
                <a:sym typeface="Lexend Deca"/>
              </a:rPr>
              <a:t>Effective research strategies</a:t>
            </a:r>
            <a:endParaRPr sz="2600">
              <a:solidFill>
                <a:srgbClr val="003C46"/>
              </a:solidFill>
              <a:latin typeface="Lexend Deca"/>
              <a:ea typeface="Lexend Deca"/>
              <a:cs typeface="Lexend Deca"/>
              <a:sym typeface="Lexend Deca"/>
            </a:endParaRPr>
          </a:p>
        </p:txBody>
      </p:sp>
      <p:sp>
        <p:nvSpPr>
          <p:cNvPr id="237" name="Google Shape;237;p41"/>
          <p:cNvSpPr txBox="1"/>
          <p:nvPr/>
        </p:nvSpPr>
        <p:spPr>
          <a:xfrm>
            <a:off x="752400" y="1724400"/>
            <a:ext cx="7740000" cy="29124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solidFill>
                  <a:schemeClr val="dk2"/>
                </a:solidFill>
                <a:latin typeface="Open Sans"/>
                <a:ea typeface="Open Sans"/>
                <a:cs typeface="Open Sans"/>
                <a:sym typeface="Open Sans"/>
              </a:rPr>
              <a:t>1  </a:t>
            </a:r>
            <a:r>
              <a:rPr lang="en">
                <a:solidFill>
                  <a:schemeClr val="dk2"/>
                </a:solidFill>
                <a:latin typeface="Open Sans"/>
                <a:ea typeface="Open Sans"/>
                <a:cs typeface="Open Sans"/>
                <a:sym typeface="Open Sans"/>
              </a:rPr>
              <a:t>Make a plan</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rPr b="1" lang="en">
                <a:solidFill>
                  <a:schemeClr val="dk2"/>
                </a:solidFill>
                <a:latin typeface="Open Sans"/>
                <a:ea typeface="Open Sans"/>
                <a:cs typeface="Open Sans"/>
                <a:sym typeface="Open Sans"/>
              </a:rPr>
              <a:t>2  </a:t>
            </a:r>
            <a:r>
              <a:rPr lang="en">
                <a:solidFill>
                  <a:schemeClr val="dk2"/>
                </a:solidFill>
                <a:latin typeface="Open Sans"/>
                <a:ea typeface="Open Sans"/>
                <a:cs typeface="Open Sans"/>
                <a:sym typeface="Open Sans"/>
              </a:rPr>
              <a:t>Brainstorm keywords and phrases</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rPr b="1" lang="en">
                <a:solidFill>
                  <a:schemeClr val="dk2"/>
                </a:solidFill>
                <a:latin typeface="Open Sans"/>
                <a:ea typeface="Open Sans"/>
                <a:cs typeface="Open Sans"/>
                <a:sym typeface="Open Sans"/>
              </a:rPr>
              <a:t>3 </a:t>
            </a:r>
            <a:r>
              <a:rPr lang="en">
                <a:solidFill>
                  <a:schemeClr val="dk2"/>
                </a:solidFill>
                <a:latin typeface="Open Sans"/>
                <a:ea typeface="Open Sans"/>
                <a:cs typeface="Open Sans"/>
                <a:sym typeface="Open Sans"/>
              </a:rPr>
              <a:t> Assess your sources</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rPr b="1" lang="en">
                <a:solidFill>
                  <a:schemeClr val="dk2"/>
                </a:solidFill>
                <a:latin typeface="Open Sans"/>
                <a:ea typeface="Open Sans"/>
                <a:cs typeface="Open Sans"/>
                <a:sym typeface="Open Sans"/>
              </a:rPr>
              <a:t>4</a:t>
            </a:r>
            <a:r>
              <a:rPr lang="en">
                <a:solidFill>
                  <a:schemeClr val="dk2"/>
                </a:solidFill>
                <a:latin typeface="Open Sans"/>
                <a:ea typeface="Open Sans"/>
                <a:cs typeface="Open Sans"/>
                <a:sym typeface="Open Sans"/>
              </a:rPr>
              <a:t>  Take good notes</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rPr b="1" lang="en">
                <a:solidFill>
                  <a:schemeClr val="dk2"/>
                </a:solidFill>
                <a:latin typeface="Open Sans"/>
                <a:ea typeface="Open Sans"/>
                <a:cs typeface="Open Sans"/>
                <a:sym typeface="Open Sans"/>
              </a:rPr>
              <a:t>5 </a:t>
            </a:r>
            <a:r>
              <a:rPr lang="en">
                <a:solidFill>
                  <a:schemeClr val="dk2"/>
                </a:solidFill>
                <a:latin typeface="Open Sans"/>
                <a:ea typeface="Open Sans"/>
                <a:cs typeface="Open Sans"/>
                <a:sym typeface="Open Sans"/>
              </a:rPr>
              <a:t> Cite your sources</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rPr b="1" lang="en">
                <a:solidFill>
                  <a:schemeClr val="dk2"/>
                </a:solidFill>
                <a:latin typeface="Open Sans"/>
                <a:ea typeface="Open Sans"/>
                <a:cs typeface="Open Sans"/>
                <a:sym typeface="Open Sans"/>
              </a:rPr>
              <a:t>6</a:t>
            </a:r>
            <a:r>
              <a:rPr lang="en">
                <a:solidFill>
                  <a:schemeClr val="dk2"/>
                </a:solidFill>
                <a:latin typeface="Open Sans"/>
                <a:ea typeface="Open Sans"/>
                <a:cs typeface="Open Sans"/>
                <a:sym typeface="Open Sans"/>
              </a:rPr>
              <a:t>  Manage your time wisely</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rPr b="1" lang="en">
                <a:solidFill>
                  <a:schemeClr val="dk2"/>
                </a:solidFill>
                <a:latin typeface="Open Sans"/>
                <a:ea typeface="Open Sans"/>
                <a:cs typeface="Open Sans"/>
                <a:sym typeface="Open Sans"/>
              </a:rPr>
              <a:t>7</a:t>
            </a:r>
            <a:r>
              <a:rPr lang="en">
                <a:solidFill>
                  <a:schemeClr val="dk2"/>
                </a:solidFill>
                <a:latin typeface="Open Sans"/>
                <a:ea typeface="Open Sans"/>
                <a:cs typeface="Open Sans"/>
                <a:sym typeface="Open Sans"/>
              </a:rPr>
              <a:t>  Keep yourself organized</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0"/>
              </a:spcBef>
              <a:spcAft>
                <a:spcPts val="1600"/>
              </a:spcAft>
              <a:buNone/>
            </a:pPr>
            <a:r>
              <a:t/>
            </a:r>
            <a:endParaRPr sz="1500">
              <a:solidFill>
                <a:srgbClr val="575757"/>
              </a:solidFill>
              <a:latin typeface="Open Sans"/>
              <a:ea typeface="Open Sans"/>
              <a:cs typeface="Open Sans"/>
              <a:sym typeface="Open Sans"/>
            </a:endParaRPr>
          </a:p>
        </p:txBody>
      </p:sp>
      <p:pic>
        <p:nvPicPr>
          <p:cNvPr id="238" name="Google Shape;238;p41"/>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239" name="Google Shape;239;p41"/>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2"/>
          <p:cNvSpPr txBox="1"/>
          <p:nvPr/>
        </p:nvSpPr>
        <p:spPr>
          <a:xfrm>
            <a:off x="676200" y="1516950"/>
            <a:ext cx="7740000" cy="3510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Don’t dive right in! Take some time to think through a plan.</a:t>
            </a:r>
            <a:endParaRPr>
              <a:solidFill>
                <a:schemeClr val="dk2"/>
              </a:solidFill>
              <a:latin typeface="Open Sans"/>
              <a:ea typeface="Open Sans"/>
              <a:cs typeface="Open Sans"/>
              <a:sym typeface="Open Sans"/>
            </a:endParaRPr>
          </a:p>
          <a:p>
            <a:pPr indent="-317500" lvl="1" marL="914400" rtl="0" algn="l">
              <a:lnSpc>
                <a:spcPct val="115000"/>
              </a:lnSpc>
              <a:spcBef>
                <a:spcPts val="4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While it may seem like that takes more time, having a plan</a:t>
            </a:r>
            <a:br>
              <a:rPr lang="en">
                <a:solidFill>
                  <a:schemeClr val="dk2"/>
                </a:solidFill>
                <a:latin typeface="Open Sans"/>
                <a:ea typeface="Open Sans"/>
                <a:cs typeface="Open Sans"/>
                <a:sym typeface="Open Sans"/>
              </a:rPr>
            </a:br>
            <a:r>
              <a:rPr lang="en">
                <a:solidFill>
                  <a:schemeClr val="dk2"/>
                </a:solidFill>
                <a:latin typeface="Open Sans"/>
                <a:ea typeface="Open Sans"/>
                <a:cs typeface="Open Sans"/>
                <a:sym typeface="Open Sans"/>
              </a:rPr>
              <a:t>(and sticking to it!) will pay off in the end.</a:t>
            </a:r>
            <a:endParaRPr>
              <a:solidFill>
                <a:schemeClr val="dk2"/>
              </a:solidFill>
              <a:latin typeface="Open Sans"/>
              <a:ea typeface="Open Sans"/>
              <a:cs typeface="Open Sans"/>
              <a:sym typeface="Open Sans"/>
            </a:endParaRPr>
          </a:p>
          <a:p>
            <a:pPr indent="-317500" lvl="0" marL="457200" rtl="0" algn="l">
              <a:lnSpc>
                <a:spcPct val="115000"/>
              </a:lnSpc>
              <a:spcBef>
                <a:spcPts val="6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Think about your project and make a plan for how you will approach it.</a:t>
            </a:r>
            <a:endParaRPr>
              <a:solidFill>
                <a:schemeClr val="dk2"/>
              </a:solidFill>
              <a:latin typeface="Open Sans"/>
              <a:ea typeface="Open Sans"/>
              <a:cs typeface="Open Sans"/>
              <a:sym typeface="Open Sans"/>
            </a:endParaRPr>
          </a:p>
          <a:p>
            <a:pPr indent="-317500" lvl="1" marL="9144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Consider things like:</a:t>
            </a:r>
            <a:endParaRPr>
              <a:solidFill>
                <a:schemeClr val="dk2"/>
              </a:solidFill>
              <a:latin typeface="Open Sans"/>
              <a:ea typeface="Open Sans"/>
              <a:cs typeface="Open Sans"/>
              <a:sym typeface="Open Sans"/>
            </a:endParaRPr>
          </a:p>
          <a:p>
            <a:pPr indent="-317500" lvl="2" marL="13716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deadlines and other obligations</a:t>
            </a:r>
            <a:endParaRPr>
              <a:solidFill>
                <a:schemeClr val="dk2"/>
              </a:solidFill>
              <a:latin typeface="Open Sans"/>
              <a:ea typeface="Open Sans"/>
              <a:cs typeface="Open Sans"/>
              <a:sym typeface="Open Sans"/>
            </a:endParaRPr>
          </a:p>
          <a:p>
            <a:pPr indent="-317500" lvl="2" marL="13716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the length and depth of the task</a:t>
            </a:r>
            <a:endParaRPr>
              <a:solidFill>
                <a:schemeClr val="dk2"/>
              </a:solidFill>
              <a:latin typeface="Open Sans"/>
              <a:ea typeface="Open Sans"/>
              <a:cs typeface="Open Sans"/>
              <a:sym typeface="Open Sans"/>
            </a:endParaRPr>
          </a:p>
          <a:p>
            <a:pPr indent="-317500" lvl="2" marL="13716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time with available resources (library, databases, </a:t>
            </a:r>
            <a:br>
              <a:rPr lang="en">
                <a:solidFill>
                  <a:schemeClr val="dk2"/>
                </a:solidFill>
                <a:latin typeface="Open Sans"/>
                <a:ea typeface="Open Sans"/>
                <a:cs typeface="Open Sans"/>
                <a:sym typeface="Open Sans"/>
              </a:rPr>
            </a:br>
            <a:r>
              <a:rPr lang="en">
                <a:solidFill>
                  <a:schemeClr val="dk2"/>
                </a:solidFill>
                <a:latin typeface="Open Sans"/>
                <a:ea typeface="Open Sans"/>
                <a:cs typeface="Open Sans"/>
                <a:sym typeface="Open Sans"/>
              </a:rPr>
              <a:t>interviews, etc.)</a:t>
            </a:r>
            <a:endParaRPr>
              <a:solidFill>
                <a:schemeClr val="dk2"/>
              </a:solidFill>
              <a:latin typeface="Open Sans"/>
              <a:ea typeface="Open Sans"/>
              <a:cs typeface="Open Sans"/>
              <a:sym typeface="Open Sans"/>
            </a:endParaRPr>
          </a:p>
          <a:p>
            <a:pPr indent="-317500" lvl="0" marL="457200" rtl="0" algn="l">
              <a:lnSpc>
                <a:spcPct val="115000"/>
              </a:lnSpc>
              <a:spcBef>
                <a:spcPts val="6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Write out your plan, and--if possible--detail important deadlines </a:t>
            </a:r>
            <a:br>
              <a:rPr lang="en">
                <a:solidFill>
                  <a:schemeClr val="dk2"/>
                </a:solidFill>
                <a:latin typeface="Open Sans"/>
                <a:ea typeface="Open Sans"/>
                <a:cs typeface="Open Sans"/>
                <a:sym typeface="Open Sans"/>
              </a:rPr>
            </a:br>
            <a:r>
              <a:rPr lang="en">
                <a:solidFill>
                  <a:schemeClr val="dk2"/>
                </a:solidFill>
                <a:latin typeface="Open Sans"/>
                <a:ea typeface="Open Sans"/>
                <a:cs typeface="Open Sans"/>
                <a:sym typeface="Open Sans"/>
              </a:rPr>
              <a:t>on a </a:t>
            </a:r>
            <a:r>
              <a:rPr lang="en">
                <a:solidFill>
                  <a:schemeClr val="dk2"/>
                </a:solidFill>
                <a:latin typeface="Open Sans"/>
                <a:ea typeface="Open Sans"/>
                <a:cs typeface="Open Sans"/>
                <a:sym typeface="Open Sans"/>
              </a:rPr>
              <a:t>calendar</a:t>
            </a:r>
            <a:r>
              <a:rPr lang="en">
                <a:solidFill>
                  <a:schemeClr val="dk2"/>
                </a:solidFill>
                <a:latin typeface="Open Sans"/>
                <a:ea typeface="Open Sans"/>
                <a:cs typeface="Open Sans"/>
                <a:sym typeface="Open Sans"/>
              </a:rPr>
              <a:t>.</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0"/>
              </a:spcBef>
              <a:spcAft>
                <a:spcPts val="1600"/>
              </a:spcAft>
              <a:buNone/>
            </a:pPr>
            <a:r>
              <a:t/>
            </a:r>
            <a:endParaRPr sz="1500">
              <a:solidFill>
                <a:schemeClr val="dk2"/>
              </a:solidFill>
              <a:latin typeface="Open Sans"/>
              <a:ea typeface="Open Sans"/>
              <a:cs typeface="Open Sans"/>
              <a:sym typeface="Open Sans"/>
            </a:endParaRPr>
          </a:p>
        </p:txBody>
      </p:sp>
      <p:pic>
        <p:nvPicPr>
          <p:cNvPr id="245" name="Google Shape;245;p42"/>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246" name="Google Shape;246;p4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
        <p:nvSpPr>
          <p:cNvPr id="247" name="Google Shape;247;p42"/>
          <p:cNvSpPr txBox="1"/>
          <p:nvPr/>
        </p:nvSpPr>
        <p:spPr>
          <a:xfrm>
            <a:off x="752400" y="886975"/>
            <a:ext cx="6292800" cy="40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500">
                <a:solidFill>
                  <a:srgbClr val="003C46"/>
                </a:solidFill>
                <a:latin typeface="Lexend Deca"/>
                <a:ea typeface="Lexend Deca"/>
                <a:cs typeface="Lexend Deca"/>
                <a:sym typeface="Lexend Deca"/>
              </a:rPr>
              <a:t>Make a plan</a:t>
            </a:r>
            <a:endParaRPr sz="2600">
              <a:solidFill>
                <a:srgbClr val="003C46"/>
              </a:solidFill>
              <a:latin typeface="Lexend Deca"/>
              <a:ea typeface="Lexend Deca"/>
              <a:cs typeface="Lexend Deca"/>
              <a:sym typeface="Lexend Deca"/>
            </a:endParaRPr>
          </a:p>
        </p:txBody>
      </p:sp>
      <p:pic>
        <p:nvPicPr>
          <p:cNvPr id="248" name="Google Shape;248;p42"/>
          <p:cNvPicPr preferRelativeResize="0"/>
          <p:nvPr/>
        </p:nvPicPr>
        <p:blipFill>
          <a:blip r:embed="rId4">
            <a:alphaModFix/>
          </a:blip>
          <a:stretch>
            <a:fillRect/>
          </a:stretch>
        </p:blipFill>
        <p:spPr>
          <a:xfrm>
            <a:off x="7455375" y="3446250"/>
            <a:ext cx="1222050" cy="1324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3"/>
          <p:cNvSpPr txBox="1"/>
          <p:nvPr/>
        </p:nvSpPr>
        <p:spPr>
          <a:xfrm>
            <a:off x="752400" y="886975"/>
            <a:ext cx="6292800" cy="65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500">
                <a:solidFill>
                  <a:srgbClr val="003C46"/>
                </a:solidFill>
                <a:latin typeface="Lexend Deca"/>
                <a:ea typeface="Lexend Deca"/>
                <a:cs typeface="Lexend Deca"/>
                <a:sym typeface="Lexend Deca"/>
              </a:rPr>
              <a:t>Brainstorm keywords and phrase</a:t>
            </a:r>
            <a:r>
              <a:rPr lang="en" sz="2500">
                <a:solidFill>
                  <a:srgbClr val="003C46"/>
                </a:solidFill>
                <a:latin typeface="Lexend Deca"/>
                <a:ea typeface="Lexend Deca"/>
                <a:cs typeface="Lexend Deca"/>
                <a:sym typeface="Lexend Deca"/>
              </a:rPr>
              <a:t>s</a:t>
            </a:r>
            <a:endParaRPr sz="2600">
              <a:solidFill>
                <a:srgbClr val="003C46"/>
              </a:solidFill>
              <a:latin typeface="Lexend Deca"/>
              <a:ea typeface="Lexend Deca"/>
              <a:cs typeface="Lexend Deca"/>
              <a:sym typeface="Lexend Deca"/>
            </a:endParaRPr>
          </a:p>
        </p:txBody>
      </p:sp>
      <p:sp>
        <p:nvSpPr>
          <p:cNvPr id="254" name="Google Shape;254;p43"/>
          <p:cNvSpPr txBox="1"/>
          <p:nvPr/>
        </p:nvSpPr>
        <p:spPr>
          <a:xfrm>
            <a:off x="752400" y="1554575"/>
            <a:ext cx="6932700" cy="31827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2"/>
              </a:buClr>
              <a:buSzPts val="1100"/>
              <a:buFont typeface="Open Sans"/>
              <a:buChar char="●"/>
            </a:pPr>
            <a:r>
              <a:rPr lang="en" sz="1100">
                <a:solidFill>
                  <a:schemeClr val="dk2"/>
                </a:solidFill>
                <a:latin typeface="Open Sans"/>
                <a:ea typeface="Open Sans"/>
                <a:cs typeface="Open Sans"/>
                <a:sym typeface="Open Sans"/>
              </a:rPr>
              <a:t>Think about your topic and make a list of possible keywords and phrases that you can use while searching online or in books.</a:t>
            </a:r>
            <a:endParaRPr sz="1100">
              <a:solidFill>
                <a:schemeClr val="dk2"/>
              </a:solidFill>
              <a:latin typeface="Open Sans"/>
              <a:ea typeface="Open Sans"/>
              <a:cs typeface="Open Sans"/>
              <a:sym typeface="Open Sans"/>
            </a:endParaRPr>
          </a:p>
          <a:p>
            <a:pPr indent="-298450" lvl="1" marL="914400" rtl="0" algn="l">
              <a:lnSpc>
                <a:spcPct val="115000"/>
              </a:lnSpc>
              <a:spcBef>
                <a:spcPts val="300"/>
              </a:spcBef>
              <a:spcAft>
                <a:spcPts val="0"/>
              </a:spcAft>
              <a:buClr>
                <a:schemeClr val="dk2"/>
              </a:buClr>
              <a:buSzPts val="1100"/>
              <a:buFont typeface="Open Sans"/>
              <a:buChar char="○"/>
            </a:pPr>
            <a:r>
              <a:rPr lang="en" sz="1100">
                <a:solidFill>
                  <a:schemeClr val="dk2"/>
                </a:solidFill>
                <a:latin typeface="Open Sans"/>
                <a:ea typeface="Open Sans"/>
                <a:cs typeface="Open Sans"/>
                <a:sym typeface="Open Sans"/>
              </a:rPr>
              <a:t>Sometimes you will need to try a variety of keywords before you find the best approach to locating valuable information.</a:t>
            </a:r>
            <a:endParaRPr sz="1100">
              <a:solidFill>
                <a:schemeClr val="dk2"/>
              </a:solidFill>
              <a:latin typeface="Open Sans"/>
              <a:ea typeface="Open Sans"/>
              <a:cs typeface="Open Sans"/>
              <a:sym typeface="Open Sans"/>
            </a:endParaRPr>
          </a:p>
          <a:p>
            <a:pPr indent="-298450" lvl="0" marL="457200" rtl="0" algn="l">
              <a:lnSpc>
                <a:spcPct val="115000"/>
              </a:lnSpc>
              <a:spcBef>
                <a:spcPts val="500"/>
              </a:spcBef>
              <a:spcAft>
                <a:spcPts val="0"/>
              </a:spcAft>
              <a:buClr>
                <a:schemeClr val="dk2"/>
              </a:buClr>
              <a:buSzPts val="1100"/>
              <a:buFont typeface="Open Sans"/>
              <a:buChar char="●"/>
            </a:pPr>
            <a:r>
              <a:rPr lang="en" sz="1100">
                <a:solidFill>
                  <a:schemeClr val="dk2"/>
                </a:solidFill>
                <a:latin typeface="Open Sans"/>
                <a:ea typeface="Open Sans"/>
                <a:cs typeface="Open Sans"/>
                <a:sym typeface="Open Sans"/>
              </a:rPr>
              <a:t>Use search engines, databases, and print sources to your advantage.</a:t>
            </a:r>
            <a:endParaRPr sz="1100">
              <a:solidFill>
                <a:schemeClr val="dk2"/>
              </a:solidFill>
              <a:latin typeface="Open Sans"/>
              <a:ea typeface="Open Sans"/>
              <a:cs typeface="Open Sans"/>
              <a:sym typeface="Open Sans"/>
            </a:endParaRPr>
          </a:p>
          <a:p>
            <a:pPr indent="-298450" lvl="1" marL="914400" rtl="0" algn="l">
              <a:lnSpc>
                <a:spcPct val="115000"/>
              </a:lnSpc>
              <a:spcBef>
                <a:spcPts val="300"/>
              </a:spcBef>
              <a:spcAft>
                <a:spcPts val="0"/>
              </a:spcAft>
              <a:buClr>
                <a:schemeClr val="dk2"/>
              </a:buClr>
              <a:buSzPts val="1100"/>
              <a:buFont typeface="Open Sans"/>
              <a:buChar char="○"/>
            </a:pPr>
            <a:r>
              <a:rPr lang="en" sz="1100">
                <a:solidFill>
                  <a:schemeClr val="dk2"/>
                </a:solidFill>
                <a:latin typeface="Open Sans"/>
                <a:ea typeface="Open Sans"/>
                <a:cs typeface="Open Sans"/>
                <a:sym typeface="Open Sans"/>
              </a:rPr>
              <a:t>Search engines and databases: try your keywords and phrases in different combinations until you find information that best answers your research </a:t>
            </a:r>
            <a:r>
              <a:rPr lang="en" sz="1100">
                <a:solidFill>
                  <a:schemeClr val="dk2"/>
                </a:solidFill>
                <a:latin typeface="Open Sans"/>
                <a:ea typeface="Open Sans"/>
                <a:cs typeface="Open Sans"/>
                <a:sym typeface="Open Sans"/>
              </a:rPr>
              <a:t>q</a:t>
            </a:r>
            <a:r>
              <a:rPr lang="en" sz="1100">
                <a:solidFill>
                  <a:schemeClr val="dk2"/>
                </a:solidFill>
                <a:latin typeface="Open Sans"/>
                <a:ea typeface="Open Sans"/>
                <a:cs typeface="Open Sans"/>
                <a:sym typeface="Open Sans"/>
              </a:rPr>
              <a:t>uestion.</a:t>
            </a:r>
            <a:endParaRPr sz="1100">
              <a:solidFill>
                <a:schemeClr val="dk2"/>
              </a:solidFill>
              <a:latin typeface="Open Sans"/>
              <a:ea typeface="Open Sans"/>
              <a:cs typeface="Open Sans"/>
              <a:sym typeface="Open Sans"/>
            </a:endParaRPr>
          </a:p>
          <a:p>
            <a:pPr indent="-298450" lvl="1" marL="914400" rtl="0" algn="l">
              <a:lnSpc>
                <a:spcPct val="115000"/>
              </a:lnSpc>
              <a:spcBef>
                <a:spcPts val="200"/>
              </a:spcBef>
              <a:spcAft>
                <a:spcPts val="0"/>
              </a:spcAft>
              <a:buClr>
                <a:schemeClr val="dk2"/>
              </a:buClr>
              <a:buSzPts val="1100"/>
              <a:buFont typeface="Open Sans"/>
              <a:buChar char="○"/>
            </a:pPr>
            <a:r>
              <a:rPr lang="en" sz="1100">
                <a:solidFill>
                  <a:schemeClr val="dk2"/>
                </a:solidFill>
                <a:latin typeface="Open Sans"/>
                <a:ea typeface="Open Sans"/>
                <a:cs typeface="Open Sans"/>
                <a:sym typeface="Open Sans"/>
              </a:rPr>
              <a:t>Print sources: utilize the table of contents and the index of books and periodicals to find mentions of your keywords and </a:t>
            </a:r>
            <a:r>
              <a:rPr lang="en" sz="1100">
                <a:solidFill>
                  <a:schemeClr val="dk2"/>
                </a:solidFill>
                <a:latin typeface="Open Sans"/>
                <a:ea typeface="Open Sans"/>
                <a:cs typeface="Open Sans"/>
                <a:sym typeface="Open Sans"/>
              </a:rPr>
              <a:t>phrases</a:t>
            </a:r>
            <a:r>
              <a:rPr lang="en" sz="1100">
                <a:solidFill>
                  <a:schemeClr val="dk2"/>
                </a:solidFill>
                <a:latin typeface="Open Sans"/>
                <a:ea typeface="Open Sans"/>
                <a:cs typeface="Open Sans"/>
                <a:sym typeface="Open Sans"/>
              </a:rPr>
              <a:t>.</a:t>
            </a:r>
            <a:endParaRPr sz="1100">
              <a:solidFill>
                <a:schemeClr val="dk2"/>
              </a:solidFill>
              <a:latin typeface="Open Sans"/>
              <a:ea typeface="Open Sans"/>
              <a:cs typeface="Open Sans"/>
              <a:sym typeface="Open Sans"/>
            </a:endParaRPr>
          </a:p>
          <a:p>
            <a:pPr indent="-298450" lvl="0" marL="457200" rtl="0" algn="l">
              <a:lnSpc>
                <a:spcPct val="115000"/>
              </a:lnSpc>
              <a:spcBef>
                <a:spcPts val="500"/>
              </a:spcBef>
              <a:spcAft>
                <a:spcPts val="0"/>
              </a:spcAft>
              <a:buClr>
                <a:schemeClr val="dk2"/>
              </a:buClr>
              <a:buSzPts val="1100"/>
              <a:buFont typeface="Open Sans"/>
              <a:buChar char="●"/>
            </a:pPr>
            <a:r>
              <a:rPr lang="en" sz="1100">
                <a:solidFill>
                  <a:schemeClr val="dk2"/>
                </a:solidFill>
                <a:latin typeface="Open Sans"/>
                <a:ea typeface="Open Sans"/>
                <a:cs typeface="Open Sans"/>
                <a:sym typeface="Open Sans"/>
              </a:rPr>
              <a:t>Refer to the assignment for guidance on whether the use of generative AI writing tools is allowed as a potential source.</a:t>
            </a:r>
            <a:endParaRPr sz="1100">
              <a:solidFill>
                <a:schemeClr val="dk2"/>
              </a:solidFill>
              <a:latin typeface="Open Sans"/>
              <a:ea typeface="Open Sans"/>
              <a:cs typeface="Open Sans"/>
              <a:sym typeface="Open Sans"/>
            </a:endParaRPr>
          </a:p>
          <a:p>
            <a:pPr indent="-298450" lvl="1" marL="914400" rtl="0" algn="l">
              <a:lnSpc>
                <a:spcPct val="115000"/>
              </a:lnSpc>
              <a:spcBef>
                <a:spcPts val="300"/>
              </a:spcBef>
              <a:spcAft>
                <a:spcPts val="0"/>
              </a:spcAft>
              <a:buClr>
                <a:schemeClr val="dk2"/>
              </a:buClr>
              <a:buSzPts val="1100"/>
              <a:buFont typeface="Open Sans"/>
              <a:buChar char="○"/>
            </a:pPr>
            <a:r>
              <a:rPr lang="en" sz="1100">
                <a:solidFill>
                  <a:schemeClr val="dk2"/>
                </a:solidFill>
                <a:latin typeface="Open Sans"/>
                <a:ea typeface="Open Sans"/>
                <a:cs typeface="Open Sans"/>
                <a:sym typeface="Open Sans"/>
              </a:rPr>
              <a:t>Prompt the generative AI writing tool with your keywords and phrases and be prepared to refine them to get the desired output.</a:t>
            </a:r>
            <a:endParaRPr sz="1100">
              <a:solidFill>
                <a:schemeClr val="dk2"/>
              </a:solidFill>
              <a:latin typeface="Open Sans"/>
              <a:ea typeface="Open Sans"/>
              <a:cs typeface="Open Sans"/>
              <a:sym typeface="Open Sans"/>
            </a:endParaRPr>
          </a:p>
        </p:txBody>
      </p:sp>
      <p:pic>
        <p:nvPicPr>
          <p:cNvPr id="255" name="Google Shape;255;p43"/>
          <p:cNvPicPr preferRelativeResize="0"/>
          <p:nvPr/>
        </p:nvPicPr>
        <p:blipFill rotWithShape="1">
          <a:blip r:embed="rId4">
            <a:alphaModFix/>
          </a:blip>
          <a:srcRect b="13413" l="13413" r="13406" t="13406"/>
          <a:stretch/>
        </p:blipFill>
        <p:spPr>
          <a:xfrm>
            <a:off x="7499650" y="187241"/>
            <a:ext cx="1319491" cy="583199"/>
          </a:xfrm>
          <a:prstGeom prst="rect">
            <a:avLst/>
          </a:prstGeom>
          <a:noFill/>
          <a:ln>
            <a:noFill/>
          </a:ln>
        </p:spPr>
      </p:pic>
      <p:sp>
        <p:nvSpPr>
          <p:cNvPr id="256" name="Google Shape;256;p43"/>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4"/>
          <p:cNvSpPr txBox="1"/>
          <p:nvPr/>
        </p:nvSpPr>
        <p:spPr>
          <a:xfrm>
            <a:off x="702000" y="1588300"/>
            <a:ext cx="7740000" cy="3182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Open Sans"/>
              <a:buChar char="●"/>
            </a:pPr>
            <a:r>
              <a:rPr lang="en">
                <a:solidFill>
                  <a:schemeClr val="dk2"/>
                </a:solidFill>
                <a:latin typeface="Open Sans"/>
                <a:ea typeface="Open Sans"/>
                <a:cs typeface="Open Sans"/>
                <a:sym typeface="Open Sans"/>
              </a:rPr>
              <a:t>Once you locate sources, use the </a:t>
            </a:r>
            <a:r>
              <a:rPr lang="en" u="sng">
                <a:solidFill>
                  <a:srgbClr val="003C46"/>
                </a:solidFill>
                <a:latin typeface="Open Sans"/>
                <a:ea typeface="Open Sans"/>
                <a:cs typeface="Open Sans"/>
                <a:sym typeface="Open Sans"/>
                <a:hlinkClick r:id="rId3">
                  <a:extLst>
                    <a:ext uri="{A12FA001-AC4F-418D-AE19-62706E023703}">
                      <ahyp:hlinkClr val="tx"/>
                    </a:ext>
                  </a:extLst>
                </a:hlinkClick>
              </a:rPr>
              <a:t>Turnitin Source Credibility Guide</a:t>
            </a:r>
            <a:r>
              <a:rPr lang="en">
                <a:solidFill>
                  <a:schemeClr val="dk2"/>
                </a:solidFill>
                <a:latin typeface="Open Sans"/>
                <a:ea typeface="Open Sans"/>
                <a:cs typeface="Open Sans"/>
                <a:sym typeface="Open Sans"/>
              </a:rPr>
              <a:t> to assess</a:t>
            </a:r>
            <a:endParaRPr>
              <a:solidFill>
                <a:schemeClr val="dk2"/>
              </a:solidFill>
              <a:latin typeface="Open Sans"/>
              <a:ea typeface="Open Sans"/>
              <a:cs typeface="Open Sans"/>
              <a:sym typeface="Open Sans"/>
            </a:endParaRPr>
          </a:p>
          <a:p>
            <a:pPr indent="457200" lvl="0" marL="0" rtl="0" algn="l">
              <a:lnSpc>
                <a:spcPct val="115000"/>
              </a:lnSpc>
              <a:spcBef>
                <a:spcPts val="0"/>
              </a:spcBef>
              <a:spcAft>
                <a:spcPts val="0"/>
              </a:spcAft>
              <a:buNone/>
            </a:pPr>
            <a:r>
              <a:rPr lang="en">
                <a:solidFill>
                  <a:schemeClr val="dk2"/>
                </a:solidFill>
                <a:latin typeface="Open Sans"/>
                <a:ea typeface="Open Sans"/>
                <a:cs typeface="Open Sans"/>
                <a:sym typeface="Open Sans"/>
              </a:rPr>
              <a:t>each source.</a:t>
            </a:r>
            <a:endParaRPr>
              <a:solidFill>
                <a:schemeClr val="dk2"/>
              </a:solidFill>
              <a:latin typeface="Open Sans"/>
              <a:ea typeface="Open Sans"/>
              <a:cs typeface="Open Sans"/>
              <a:sym typeface="Open Sans"/>
            </a:endParaRPr>
          </a:p>
          <a:p>
            <a:pPr indent="-317500" lvl="0" marL="914400" rtl="0" algn="l">
              <a:lnSpc>
                <a:spcPct val="115000"/>
              </a:lnSpc>
              <a:spcBef>
                <a:spcPts val="3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Consider the origin, author, purpose, perspective, scholarliness, and</a:t>
            </a:r>
            <a:endParaRPr>
              <a:solidFill>
                <a:schemeClr val="dk2"/>
              </a:solidFill>
              <a:latin typeface="Open Sans"/>
              <a:ea typeface="Open Sans"/>
              <a:cs typeface="Open Sans"/>
              <a:sym typeface="Open Sans"/>
            </a:endParaRPr>
          </a:p>
          <a:p>
            <a:pPr indent="0" lvl="0" marL="914400" rtl="0" algn="l">
              <a:lnSpc>
                <a:spcPct val="115000"/>
              </a:lnSpc>
              <a:spcBef>
                <a:spcPts val="0"/>
              </a:spcBef>
              <a:spcAft>
                <a:spcPts val="0"/>
              </a:spcAft>
              <a:buNone/>
            </a:pPr>
            <a:r>
              <a:rPr lang="en">
                <a:solidFill>
                  <a:schemeClr val="dk2"/>
                </a:solidFill>
                <a:latin typeface="Open Sans"/>
                <a:ea typeface="Open Sans"/>
                <a:cs typeface="Open Sans"/>
                <a:sym typeface="Open Sans"/>
              </a:rPr>
              <a:t>relevance of each source before committing to including it in your</a:t>
            </a:r>
            <a:endParaRPr>
              <a:solidFill>
                <a:schemeClr val="dk2"/>
              </a:solidFill>
              <a:latin typeface="Open Sans"/>
              <a:ea typeface="Open Sans"/>
              <a:cs typeface="Open Sans"/>
              <a:sym typeface="Open Sans"/>
            </a:endParaRPr>
          </a:p>
          <a:p>
            <a:pPr indent="0" lvl="0" marL="914400" rtl="0" algn="l">
              <a:lnSpc>
                <a:spcPct val="115000"/>
              </a:lnSpc>
              <a:spcBef>
                <a:spcPts val="0"/>
              </a:spcBef>
              <a:spcAft>
                <a:spcPts val="0"/>
              </a:spcAft>
              <a:buNone/>
            </a:pPr>
            <a:r>
              <a:rPr lang="en">
                <a:solidFill>
                  <a:schemeClr val="dk2"/>
                </a:solidFill>
                <a:latin typeface="Open Sans"/>
                <a:ea typeface="Open Sans"/>
                <a:cs typeface="Open Sans"/>
                <a:sym typeface="Open Sans"/>
              </a:rPr>
              <a:t>w</a:t>
            </a:r>
            <a:r>
              <a:rPr lang="en">
                <a:solidFill>
                  <a:schemeClr val="dk2"/>
                </a:solidFill>
                <a:latin typeface="Open Sans"/>
                <a:ea typeface="Open Sans"/>
                <a:cs typeface="Open Sans"/>
                <a:sym typeface="Open Sans"/>
              </a:rPr>
              <a:t>riting.</a:t>
            </a:r>
            <a:endParaRPr>
              <a:solidFill>
                <a:schemeClr val="dk2"/>
              </a:solidFill>
              <a:latin typeface="Open Sans"/>
              <a:ea typeface="Open Sans"/>
              <a:cs typeface="Open Sans"/>
              <a:sym typeface="Open Sans"/>
            </a:endParaRPr>
          </a:p>
          <a:p>
            <a:pPr indent="-317500" lvl="0" marL="457200" rtl="0" algn="l">
              <a:lnSpc>
                <a:spcPct val="115000"/>
              </a:lnSpc>
              <a:spcBef>
                <a:spcPts val="6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Choose only those sources that meet all requirements of a credible source.</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0"/>
              </a:spcBef>
              <a:spcAft>
                <a:spcPts val="1600"/>
              </a:spcAft>
              <a:buNone/>
            </a:pPr>
            <a:r>
              <a:t/>
            </a:r>
            <a:endParaRPr sz="1500">
              <a:solidFill>
                <a:schemeClr val="dk2"/>
              </a:solidFill>
              <a:latin typeface="Open Sans"/>
              <a:ea typeface="Open Sans"/>
              <a:cs typeface="Open Sans"/>
              <a:sym typeface="Open Sans"/>
            </a:endParaRPr>
          </a:p>
        </p:txBody>
      </p:sp>
      <p:pic>
        <p:nvPicPr>
          <p:cNvPr id="262" name="Google Shape;262;p44"/>
          <p:cNvPicPr preferRelativeResize="0"/>
          <p:nvPr/>
        </p:nvPicPr>
        <p:blipFill rotWithShape="1">
          <a:blip r:embed="rId4">
            <a:alphaModFix/>
          </a:blip>
          <a:srcRect b="13413" l="13413" r="13406" t="13406"/>
          <a:stretch/>
        </p:blipFill>
        <p:spPr>
          <a:xfrm>
            <a:off x="7499650" y="187241"/>
            <a:ext cx="1319491" cy="583199"/>
          </a:xfrm>
          <a:prstGeom prst="rect">
            <a:avLst/>
          </a:prstGeom>
          <a:noFill/>
          <a:ln>
            <a:noFill/>
          </a:ln>
        </p:spPr>
      </p:pic>
      <p:sp>
        <p:nvSpPr>
          <p:cNvPr id="263" name="Google Shape;263;p4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pic>
        <p:nvPicPr>
          <p:cNvPr id="264" name="Google Shape;264;p44"/>
          <p:cNvPicPr preferRelativeResize="0"/>
          <p:nvPr/>
        </p:nvPicPr>
        <p:blipFill>
          <a:blip r:embed="rId5">
            <a:alphaModFix/>
          </a:blip>
          <a:stretch>
            <a:fillRect/>
          </a:stretch>
        </p:blipFill>
        <p:spPr>
          <a:xfrm>
            <a:off x="7259399" y="3717340"/>
            <a:ext cx="1479825" cy="1053658"/>
          </a:xfrm>
          <a:prstGeom prst="rect">
            <a:avLst/>
          </a:prstGeom>
          <a:noFill/>
          <a:ln>
            <a:noFill/>
          </a:ln>
        </p:spPr>
      </p:pic>
      <p:sp>
        <p:nvSpPr>
          <p:cNvPr id="265" name="Google Shape;265;p44"/>
          <p:cNvSpPr txBox="1"/>
          <p:nvPr/>
        </p:nvSpPr>
        <p:spPr>
          <a:xfrm>
            <a:off x="752400" y="886975"/>
            <a:ext cx="6292800" cy="65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500">
                <a:solidFill>
                  <a:srgbClr val="003C46"/>
                </a:solidFill>
                <a:latin typeface="Lexend Deca"/>
                <a:ea typeface="Lexend Deca"/>
                <a:cs typeface="Lexend Deca"/>
                <a:sym typeface="Lexend Deca"/>
              </a:rPr>
              <a:t>Assess your sources</a:t>
            </a:r>
            <a:endParaRPr sz="2600">
              <a:solidFill>
                <a:srgbClr val="003C46"/>
              </a:solidFill>
              <a:latin typeface="Lexend Deca"/>
              <a:ea typeface="Lexend Deca"/>
              <a:cs typeface="Lexend Deca"/>
              <a:sym typeface="Lexend Deca"/>
            </a:endParaRPr>
          </a:p>
          <a:p>
            <a:pPr indent="0" lvl="0" marL="0" rtl="0" algn="l">
              <a:lnSpc>
                <a:spcPct val="115000"/>
              </a:lnSpc>
              <a:spcBef>
                <a:spcPts val="0"/>
              </a:spcBef>
              <a:spcAft>
                <a:spcPts val="0"/>
              </a:spcAft>
              <a:buNone/>
            </a:pPr>
            <a:r>
              <a:t/>
            </a:r>
            <a:endParaRPr sz="2500">
              <a:solidFill>
                <a:srgbClr val="003C46"/>
              </a:solidFill>
              <a:latin typeface="Lexend Deca"/>
              <a:ea typeface="Lexend Deca"/>
              <a:cs typeface="Lexend Deca"/>
              <a:sym typeface="Lexend Dec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9" name="Shape 269"/>
        <p:cNvGrpSpPr/>
        <p:nvPr/>
      </p:nvGrpSpPr>
      <p:grpSpPr>
        <a:xfrm>
          <a:off x="0" y="0"/>
          <a:ext cx="0" cy="0"/>
          <a:chOff x="0" y="0"/>
          <a:chExt cx="0" cy="0"/>
        </a:xfrm>
      </p:grpSpPr>
      <p:sp>
        <p:nvSpPr>
          <p:cNvPr id="270" name="Google Shape;270;p45"/>
          <p:cNvSpPr txBox="1"/>
          <p:nvPr/>
        </p:nvSpPr>
        <p:spPr>
          <a:xfrm>
            <a:off x="752400" y="886975"/>
            <a:ext cx="6292800" cy="65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500">
                <a:solidFill>
                  <a:srgbClr val="003C46"/>
                </a:solidFill>
                <a:latin typeface="Lexend Deca"/>
                <a:ea typeface="Lexend Deca"/>
                <a:cs typeface="Lexend Deca"/>
                <a:sym typeface="Lexend Deca"/>
              </a:rPr>
              <a:t>Take good note</a:t>
            </a:r>
            <a:r>
              <a:rPr lang="en" sz="2500">
                <a:solidFill>
                  <a:srgbClr val="003C46"/>
                </a:solidFill>
                <a:latin typeface="Lexend Deca"/>
                <a:ea typeface="Lexend Deca"/>
                <a:cs typeface="Lexend Deca"/>
                <a:sym typeface="Lexend Deca"/>
              </a:rPr>
              <a:t>s</a:t>
            </a:r>
            <a:endParaRPr sz="2600">
              <a:solidFill>
                <a:srgbClr val="003C46"/>
              </a:solidFill>
              <a:latin typeface="Lexend Deca"/>
              <a:ea typeface="Lexend Deca"/>
              <a:cs typeface="Lexend Deca"/>
              <a:sym typeface="Lexend Deca"/>
            </a:endParaRPr>
          </a:p>
        </p:txBody>
      </p:sp>
      <p:sp>
        <p:nvSpPr>
          <p:cNvPr id="271" name="Google Shape;271;p45"/>
          <p:cNvSpPr txBox="1"/>
          <p:nvPr/>
        </p:nvSpPr>
        <p:spPr>
          <a:xfrm>
            <a:off x="752400" y="1554575"/>
            <a:ext cx="7740000" cy="3182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Open Sans"/>
              <a:buChar char="●"/>
            </a:pPr>
            <a:r>
              <a:rPr lang="en">
                <a:solidFill>
                  <a:schemeClr val="dk2"/>
                </a:solidFill>
                <a:latin typeface="Open Sans"/>
                <a:ea typeface="Open Sans"/>
                <a:cs typeface="Open Sans"/>
                <a:sym typeface="Open Sans"/>
              </a:rPr>
              <a:t>As you read each source, use the </a:t>
            </a:r>
            <a:r>
              <a:rPr lang="en" u="sng">
                <a:solidFill>
                  <a:srgbClr val="003C46"/>
                </a:solidFill>
                <a:latin typeface="Open Sans"/>
                <a:ea typeface="Open Sans"/>
                <a:cs typeface="Open Sans"/>
                <a:sym typeface="Open Sans"/>
                <a:hlinkClick r:id="rId3">
                  <a:extLst>
                    <a:ext uri="{A12FA001-AC4F-418D-AE19-62706E023703}">
                      <ahyp:hlinkClr val="tx"/>
                    </a:ext>
                  </a:extLst>
                </a:hlinkClick>
              </a:rPr>
              <a:t>Research Planning Worksheet,</a:t>
            </a:r>
            <a:r>
              <a:rPr lang="en">
                <a:solidFill>
                  <a:schemeClr val="dk2"/>
                </a:solidFill>
                <a:latin typeface="Open Sans"/>
                <a:ea typeface="Open Sans"/>
                <a:cs typeface="Open Sans"/>
                <a:sym typeface="Open Sans"/>
              </a:rPr>
              <a:t> notecards, or some other organizational tool to take effective notes.</a:t>
            </a:r>
            <a:endParaRPr>
              <a:solidFill>
                <a:schemeClr val="dk2"/>
              </a:solidFill>
              <a:latin typeface="Open Sans"/>
              <a:ea typeface="Open Sans"/>
              <a:cs typeface="Open Sans"/>
              <a:sym typeface="Open Sans"/>
            </a:endParaRPr>
          </a:p>
          <a:p>
            <a:pPr indent="-317500" lvl="0" marL="457200" rtl="0" algn="l">
              <a:lnSpc>
                <a:spcPct val="115000"/>
              </a:lnSpc>
              <a:spcBef>
                <a:spcPts val="6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Notes from your sources should include:</a:t>
            </a:r>
            <a:endParaRPr>
              <a:solidFill>
                <a:schemeClr val="dk2"/>
              </a:solidFill>
              <a:latin typeface="Open Sans"/>
              <a:ea typeface="Open Sans"/>
              <a:cs typeface="Open Sans"/>
              <a:sym typeface="Open Sans"/>
            </a:endParaRPr>
          </a:p>
          <a:p>
            <a:pPr indent="-317500" lvl="2" marL="1371600" rtl="0" algn="l">
              <a:lnSpc>
                <a:spcPct val="115000"/>
              </a:lnSpc>
              <a:spcBef>
                <a:spcPts val="3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details about where each piece of information was found </a:t>
            </a:r>
            <a:br>
              <a:rPr lang="en">
                <a:solidFill>
                  <a:schemeClr val="dk2"/>
                </a:solidFill>
                <a:latin typeface="Open Sans"/>
                <a:ea typeface="Open Sans"/>
                <a:cs typeface="Open Sans"/>
                <a:sym typeface="Open Sans"/>
              </a:rPr>
            </a:br>
            <a:r>
              <a:rPr lang="en">
                <a:solidFill>
                  <a:schemeClr val="dk2"/>
                </a:solidFill>
                <a:latin typeface="Open Sans"/>
                <a:ea typeface="Open Sans"/>
                <a:cs typeface="Open Sans"/>
                <a:sym typeface="Open Sans"/>
              </a:rPr>
              <a:t>(page number, subheading, etc.)</a:t>
            </a:r>
            <a:endParaRPr>
              <a:solidFill>
                <a:schemeClr val="dk2"/>
              </a:solidFill>
              <a:latin typeface="Open Sans"/>
              <a:ea typeface="Open Sans"/>
              <a:cs typeface="Open Sans"/>
              <a:sym typeface="Open Sans"/>
            </a:endParaRPr>
          </a:p>
          <a:p>
            <a:pPr indent="-317500" lvl="2" marL="1371600" rtl="0" algn="l">
              <a:lnSpc>
                <a:spcPct val="115000"/>
              </a:lnSpc>
              <a:spcBef>
                <a:spcPts val="3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what it says word-for-word</a:t>
            </a:r>
            <a:endParaRPr>
              <a:solidFill>
                <a:schemeClr val="dk2"/>
              </a:solidFill>
              <a:latin typeface="Open Sans"/>
              <a:ea typeface="Open Sans"/>
              <a:cs typeface="Open Sans"/>
              <a:sym typeface="Open Sans"/>
            </a:endParaRPr>
          </a:p>
          <a:p>
            <a:pPr indent="-317500" lvl="2" marL="1371600" rtl="0" algn="l">
              <a:lnSpc>
                <a:spcPct val="115000"/>
              </a:lnSpc>
              <a:spcBef>
                <a:spcPts val="3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why you think it connects to your topic</a:t>
            </a:r>
            <a:endParaRPr>
              <a:solidFill>
                <a:schemeClr val="dk2"/>
              </a:solidFill>
              <a:latin typeface="Open Sans"/>
              <a:ea typeface="Open Sans"/>
              <a:cs typeface="Open Sans"/>
              <a:sym typeface="Open Sans"/>
            </a:endParaRPr>
          </a:p>
          <a:p>
            <a:pPr indent="-317500" lvl="0" marL="914400" rtl="0" algn="l">
              <a:lnSpc>
                <a:spcPct val="115000"/>
              </a:lnSpc>
              <a:spcBef>
                <a:spcPts val="6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This information will help you remember why you thought it was important at a later time.</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0"/>
              </a:spcBef>
              <a:spcAft>
                <a:spcPts val="1600"/>
              </a:spcAft>
              <a:buNone/>
            </a:pPr>
            <a:r>
              <a:t/>
            </a:r>
            <a:endParaRPr sz="1500">
              <a:solidFill>
                <a:schemeClr val="dk2"/>
              </a:solidFill>
              <a:latin typeface="Open Sans"/>
              <a:ea typeface="Open Sans"/>
              <a:cs typeface="Open Sans"/>
              <a:sym typeface="Open Sans"/>
            </a:endParaRPr>
          </a:p>
        </p:txBody>
      </p:sp>
      <p:pic>
        <p:nvPicPr>
          <p:cNvPr id="272" name="Google Shape;272;p45"/>
          <p:cNvPicPr preferRelativeResize="0"/>
          <p:nvPr/>
        </p:nvPicPr>
        <p:blipFill rotWithShape="1">
          <a:blip r:embed="rId4">
            <a:alphaModFix/>
          </a:blip>
          <a:srcRect b="13413" l="13413" r="13406" t="13406"/>
          <a:stretch/>
        </p:blipFill>
        <p:spPr>
          <a:xfrm>
            <a:off x="7499650" y="187241"/>
            <a:ext cx="1319491" cy="583199"/>
          </a:xfrm>
          <a:prstGeom prst="rect">
            <a:avLst/>
          </a:prstGeom>
          <a:noFill/>
          <a:ln>
            <a:noFill/>
          </a:ln>
        </p:spPr>
      </p:pic>
      <p:sp>
        <p:nvSpPr>
          <p:cNvPr id="273" name="Google Shape;273;p45"/>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urnitin">
  <a:themeElements>
    <a:clrScheme name="Simple Light">
      <a:dk1>
        <a:srgbClr val="003C46"/>
      </a:dk1>
      <a:lt1>
        <a:srgbClr val="FFFFFF"/>
      </a:lt1>
      <a:dk2>
        <a:srgbClr val="575757"/>
      </a:dk2>
      <a:lt2>
        <a:srgbClr val="0096FF"/>
      </a:lt2>
      <a:accent1>
        <a:srgbClr val="EFF4F3"/>
      </a:accent1>
      <a:accent2>
        <a:srgbClr val="C8C8C8"/>
      </a:accent2>
      <a:accent3>
        <a:srgbClr val="FFF099"/>
      </a:accent3>
      <a:accent4>
        <a:srgbClr val="FFE500"/>
      </a:accent4>
      <a:accent5>
        <a:srgbClr val="B2C4C7"/>
      </a:accent5>
      <a:accent6>
        <a:srgbClr val="7F9DA2"/>
      </a:accent6>
      <a:hlink>
        <a:srgbClr val="0096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