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2"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oboto"/>
      <p:regular r:id="rId13"/>
      <p:bold r:id="rId14"/>
      <p:italic r:id="rId15"/>
      <p:boldItalic r:id="rId16"/>
    </p:embeddedFont>
    <p:embeddedFont>
      <p:font typeface="Open Sans SemiBold"/>
      <p:regular r:id="rId17"/>
      <p:bold r:id="rId18"/>
      <p:italic r:id="rId19"/>
      <p:boldItalic r:id="rId20"/>
    </p:embeddedFont>
    <p:embeddedFont>
      <p:font typeface="Lexend Deca"/>
      <p:regular r:id="rId21"/>
      <p:bold r:id="rId22"/>
    </p:embeddedFont>
    <p:embeddedFont>
      <p:font typeface="Open Sans"/>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SemiBold-boldItalic.fntdata"/><Relationship Id="rId22" Type="http://schemas.openxmlformats.org/officeDocument/2006/relationships/font" Target="fonts/LexendDeca-bold.fntdata"/><Relationship Id="rId21" Type="http://schemas.openxmlformats.org/officeDocument/2006/relationships/font" Target="fonts/LexendDeca-regular.fntdata"/><Relationship Id="rId24" Type="http://schemas.openxmlformats.org/officeDocument/2006/relationships/font" Target="fonts/OpenSans-bold.fntdata"/><Relationship Id="rId23" Type="http://schemas.openxmlformats.org/officeDocument/2006/relationships/font" Target="fonts/OpenSans-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OpenSans-boldItalic.fntdata"/><Relationship Id="rId25" Type="http://schemas.openxmlformats.org/officeDocument/2006/relationships/font" Target="fonts/OpenSa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regular.fntdata"/><Relationship Id="rId12" Type="http://schemas.openxmlformats.org/officeDocument/2006/relationships/slide" Target="slides/slide7.xml"/><Relationship Id="rId15" Type="http://schemas.openxmlformats.org/officeDocument/2006/relationships/font" Target="fonts/Roboto-italic.fntdata"/><Relationship Id="rId14" Type="http://schemas.openxmlformats.org/officeDocument/2006/relationships/font" Target="fonts/Roboto-bold.fntdata"/><Relationship Id="rId17" Type="http://schemas.openxmlformats.org/officeDocument/2006/relationships/font" Target="fonts/OpenSansSemiBold-regular.fntdata"/><Relationship Id="rId16" Type="http://schemas.openxmlformats.org/officeDocument/2006/relationships/font" Target="fonts/Roboto-boldItalic.fntdata"/><Relationship Id="rId19" Type="http://schemas.openxmlformats.org/officeDocument/2006/relationships/font" Target="fonts/OpenSansSemiBold-italic.fntdata"/><Relationship Id="rId18" Type="http://schemas.openxmlformats.org/officeDocument/2006/relationships/font" Target="fonts/OpenSansSemiBold-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turnitin.com/lessons/source-credibility-lesson-4-perspective-student-hand-out" TargetMode="External"/><Relationship Id="rId3" Type="http://schemas.openxmlformats.org/officeDocument/2006/relationships/hyperlink" Target="https://www.turnitin.com/lessons/source-credibility-guide"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turnitin.com/lessons/source-credibility-lesson-4-perspective-student-hand-out" TargetMode="External"/><Relationship Id="rId3" Type="http://schemas.openxmlformats.org/officeDocument/2006/relationships/hyperlink" Target="https://www.turnitin.com/papers/the-source-credibility-guide-poster"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rPr>
              <a:t>Preparation for this activity:</a:t>
            </a:r>
            <a:endParaRPr b="1">
              <a:solidFill>
                <a:schemeClr val="dk1"/>
              </a:solidFill>
            </a:endParaRPr>
          </a:p>
          <a:p>
            <a:pPr indent="457200" lvl="0" marL="0" rtl="0" algn="l">
              <a:lnSpc>
                <a:spcPct val="115000"/>
              </a:lnSpc>
              <a:spcBef>
                <a:spcPts val="0"/>
              </a:spcBef>
              <a:spcAft>
                <a:spcPts val="0"/>
              </a:spcAft>
              <a:buClr>
                <a:schemeClr val="dk1"/>
              </a:buClr>
              <a:buSzPts val="1100"/>
              <a:buFont typeface="Arial"/>
              <a:buNone/>
            </a:pPr>
            <a:r>
              <a:rPr lang="en">
                <a:solidFill>
                  <a:schemeClr val="dk1"/>
                </a:solidFill>
              </a:rPr>
              <a:t>● Goal: For students to practice evaluating the </a:t>
            </a:r>
            <a:r>
              <a:rPr lang="en">
                <a:solidFill>
                  <a:schemeClr val="dk1"/>
                </a:solidFill>
              </a:rPr>
              <a:t>perspective</a:t>
            </a:r>
            <a:r>
              <a:rPr lang="en">
                <a:solidFill>
                  <a:schemeClr val="dk1"/>
                </a:solidFill>
              </a:rPr>
              <a:t> of a </a:t>
            </a:r>
            <a:r>
              <a:rPr lang="en">
                <a:solidFill>
                  <a:schemeClr val="dk1"/>
                </a:solidFill>
              </a:rPr>
              <a:t>traditional source to determine its credibility. </a:t>
            </a:r>
            <a:r>
              <a:rPr lang="en" sz="1150">
                <a:solidFill>
                  <a:srgbClr val="1D1C1D"/>
                </a:solidFill>
              </a:rPr>
              <a:t>For AI-generated text, please reference the presentation Evaluating AI-generated text for credibility.</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Materials: </a:t>
            </a:r>
            <a:r>
              <a:rPr lang="en">
                <a:solidFill>
                  <a:schemeClr val="dk1"/>
                </a:solidFill>
              </a:rPr>
              <a:t>Print/share copies of the coordinating practice worksheet for </a:t>
            </a:r>
            <a:r>
              <a:rPr lang="en" u="sng">
                <a:solidFill>
                  <a:schemeClr val="hlink"/>
                </a:solidFill>
                <a:hlinkClick r:id="rId2"/>
              </a:rPr>
              <a:t>Lesson 4: Perspective</a:t>
            </a:r>
            <a:r>
              <a:rPr lang="en">
                <a:solidFill>
                  <a:schemeClr val="dk1"/>
                </a:solidFill>
              </a:rPr>
              <a:t>. Share worksheets with each student/pair/group. Refer to the </a:t>
            </a:r>
            <a:r>
              <a:rPr lang="en" u="sng">
                <a:solidFill>
                  <a:schemeClr val="hlink"/>
                </a:solidFill>
                <a:hlinkClick r:id="rId3"/>
              </a:rPr>
              <a:t>Source Credibility Guide</a:t>
            </a:r>
            <a:r>
              <a:rPr lang="en">
                <a:solidFill>
                  <a:schemeClr val="dk1"/>
                </a:solidFill>
              </a:rPr>
              <a:t> for students to see where this lesson fits in the process.</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About: This activity follows the process: Introduce, Model, and Student Practice. Review the slides before conducting the activity. Be sure to have planned for the sources to be evaluated during this activity (see next slide). Before the activity, decide if students should work independently, in partners, or in groups.</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
                <a:solidFill>
                  <a:schemeClr val="dk1"/>
                </a:solidFill>
              </a:rPr>
              <a:t>Recommendations/Modifications:</a:t>
            </a:r>
            <a:endParaRPr b="1">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Consider conducting this activity as a complete practice unit. Begin by showing the overview video, then follow each video lesson with the practice activity. Have students keep their worksheets either stapled together, in a folder, or organized digitally.</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Consider showing students several examples to help illustrate processes for evaluating ranges of credibility. </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Depending on your class, you may decide to have students practice these steps with the same source. For more advanced students, consider asking students to choose their own sources for the activity. </a:t>
            </a:r>
            <a:endParaRPr>
              <a:solidFill>
                <a:schemeClr val="dk1"/>
              </a:solidFill>
            </a:endParaRPr>
          </a:p>
          <a:p>
            <a:pPr indent="0" lvl="0" marL="0" rtl="0" algn="l">
              <a:spcBef>
                <a:spcPts val="0"/>
              </a:spcBef>
              <a:spcAft>
                <a:spcPts val="0"/>
              </a:spcAft>
              <a:buNone/>
            </a:pPr>
            <a:r>
              <a:t/>
            </a:r>
            <a:endParaRPr b="1">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e06c72d4d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e06c72d4d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rPr>
              <a:t>Educator notes:</a:t>
            </a:r>
            <a:endParaRPr b="1">
              <a:solidFill>
                <a:schemeClr val="dk1"/>
              </a:solidFill>
            </a:endParaRPr>
          </a:p>
          <a:p>
            <a:pPr indent="457200" lvl="0" marL="0" rtl="0" algn="l">
              <a:lnSpc>
                <a:spcPct val="115000"/>
              </a:lnSpc>
              <a:spcBef>
                <a:spcPts val="0"/>
              </a:spcBef>
              <a:spcAft>
                <a:spcPts val="0"/>
              </a:spcAft>
              <a:buClr>
                <a:schemeClr val="dk1"/>
              </a:buClr>
              <a:buSzPts val="1100"/>
              <a:buFont typeface="Arial"/>
              <a:buNone/>
            </a:pPr>
            <a:r>
              <a:rPr lang="en">
                <a:solidFill>
                  <a:schemeClr val="dk1"/>
                </a:solidFill>
              </a:rPr>
              <a:t>● Here’s a view of the Source Credibility Guide. Help orient students with the categories by highlighting Perspective as the next step.</a:t>
            </a:r>
            <a:endParaRPr>
              <a:solidFill>
                <a:schemeClr val="dk1"/>
              </a:solidFill>
            </a:endParaRPr>
          </a:p>
          <a:p>
            <a:pPr indent="457200" lvl="0" marL="0" rtl="0" algn="l">
              <a:lnSpc>
                <a:spcPct val="115000"/>
              </a:lnSpc>
              <a:spcBef>
                <a:spcPts val="0"/>
              </a:spcBef>
              <a:spcAft>
                <a:spcPts val="0"/>
              </a:spcAft>
              <a:buClr>
                <a:schemeClr val="dk1"/>
              </a:buClr>
              <a:buSzPts val="1100"/>
              <a:buFont typeface="Arial"/>
              <a:buNone/>
            </a:pPr>
            <a:r>
              <a:rPr lang="en">
                <a:solidFill>
                  <a:schemeClr val="dk1"/>
                </a:solidFill>
              </a:rPr>
              <a:t>● Consider also pointing out the category on the coordinating </a:t>
            </a:r>
            <a:r>
              <a:rPr lang="en" u="sng">
                <a:solidFill>
                  <a:schemeClr val="hlink"/>
                </a:solidFill>
                <a:hlinkClick r:id="rId2"/>
              </a:rPr>
              <a:t>practice worksheet</a:t>
            </a:r>
            <a:r>
              <a:rPr lang="en">
                <a:solidFill>
                  <a:schemeClr val="dk1"/>
                </a:solidFill>
              </a:rPr>
              <a:t> and/or </a:t>
            </a:r>
            <a:r>
              <a:rPr lang="en" u="sng">
                <a:solidFill>
                  <a:schemeClr val="hlink"/>
                </a:solidFill>
                <a:hlinkClick r:id="rId3"/>
              </a:rPr>
              <a:t>classroom poster</a:t>
            </a:r>
            <a:r>
              <a:rPr lang="en">
                <a:solidFill>
                  <a:schemeClr val="dk1"/>
                </a:solidFill>
              </a:rPr>
              <a:t>.</a:t>
            </a:r>
            <a:endParaRPr>
              <a:solidFill>
                <a:schemeClr val="dk1"/>
              </a:solidFill>
            </a:endParaRPr>
          </a:p>
          <a:p>
            <a:pPr indent="0" lvl="0" marL="0" rtl="0" algn="l">
              <a:spcBef>
                <a:spcPts val="0"/>
              </a:spcBef>
              <a:spcAft>
                <a:spcPts val="0"/>
              </a:spcAft>
              <a:buNone/>
            </a:pPr>
            <a:r>
              <a:t/>
            </a:r>
            <a:endParaRPr b="1">
              <a:solidFill>
                <a:schemeClr val="dk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e06c72d4dc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e06c72d4dc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rPr>
              <a:t>Educator notes:</a:t>
            </a:r>
            <a:endParaRPr b="1">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Introduce: Remind students you will be using a different source from them for this activity. However, they should continue using the same source they evaluated from Lesson 1.</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Model: Explain how this activity will be completed using the same source. Record the source information on this slide.</a:t>
            </a:r>
            <a:endParaRPr>
              <a:solidFill>
                <a:schemeClr val="dk1"/>
              </a:solidFill>
            </a:endParaRPr>
          </a:p>
          <a:p>
            <a:pPr indent="457200" lvl="0" marL="0" rtl="0" algn="l">
              <a:lnSpc>
                <a:spcPct val="115000"/>
              </a:lnSpc>
              <a:spcBef>
                <a:spcPts val="0"/>
              </a:spcBef>
              <a:spcAft>
                <a:spcPts val="0"/>
              </a:spcAft>
              <a:buClr>
                <a:schemeClr val="dk1"/>
              </a:buClr>
              <a:buSzPts val="1100"/>
              <a:buFont typeface="Arial"/>
              <a:buNone/>
            </a:pPr>
            <a:r>
              <a:rPr lang="en">
                <a:solidFill>
                  <a:schemeClr val="dk1"/>
                </a:solidFill>
              </a:rPr>
              <a:t>● Student practice: Instruct students locate their source and record the source information in their worksheets.</a:t>
            </a:r>
            <a:endParaRPr>
              <a:solidFill>
                <a:schemeClr val="dk1"/>
              </a:solidFill>
            </a:endParaRPr>
          </a:p>
          <a:p>
            <a:pPr indent="45720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solidFill>
                <a:schemeClr val="dk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e06c72d4dc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e06c72d4dc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rPr>
              <a:t>Educator notes:</a:t>
            </a:r>
            <a:endParaRPr b="1">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Introduce: Highlight the Tone/Voice section. Take a minute to discuss tone or voice in writing. Consider showing different examples of writing to illustrate ranges of tone. Help students understand how to determine tone by taking a closer look at word choice, for example. Instruct students to circle examples of loaded language or hyperboles. What does this type of language reveal about the tone of the source? How does this impact credibility? Explain to students the italicized questions should help them think more about the tone of the writing.</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Model: Ask each question aloud and show students how you would find the answer to that question. Example, “What is the tone or voice of the author portrayed in the writing? Is it free of emotion? Are there claims that seem opinionated or unsupported? I’ll review my source again and try to decide if emotion is present in the information…I notice here….” (Instead of jotting findings on the worksheet, record answers on the slide to mimic the experience.)</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Student practice: Instruct students to walk through the same steps for their source and record answers in the worksheet. Give students time to complete their work. Consider having students share some of their ideas.</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t/>
            </a:r>
            <a:endParaRPr b="1">
              <a:solidFill>
                <a:schemeClr val="dk1"/>
              </a:solidFill>
            </a:endParaRPr>
          </a:p>
          <a:p>
            <a:pPr indent="0" lvl="0" marL="457200" rtl="0" algn="l">
              <a:lnSpc>
                <a:spcPct val="115000"/>
              </a:lnSpc>
              <a:spcBef>
                <a:spcPts val="0"/>
              </a:spcBef>
              <a:spcAft>
                <a:spcPts val="0"/>
              </a:spcAft>
              <a:buClr>
                <a:schemeClr val="dk1"/>
              </a:buClr>
              <a:buSzPts val="1100"/>
              <a:buFont typeface="Arial"/>
              <a:buNone/>
            </a:pPr>
            <a:r>
              <a:t/>
            </a:r>
            <a:endParaRPr b="1">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solidFill>
                <a:schemeClr val="dk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e06c72d4dc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e06c72d4dc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rPr>
              <a:t>Educator notes:</a:t>
            </a:r>
            <a:endParaRPr b="1">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Introduce: Highlight the Bias section. Take a moment to explain what biased or unbiased means. Explain to students the goal is to find sources that are unbiased; therefore they would not have political, religious, or personal undertones. Unbiased sources are more credible than biased sources. Find examples to help students understand what personal, political, cultural, or religious undertones mean. For example, language may be persuasive or appear to preach to the readers. Sources with political or religious undertones may project opinions, etc. Showing examples will be the best way to help students make these judgements on their own.</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Model: Ask each question aloud and show students how you would find the answer to that question. Example, “Does the writing seem to be biased/unbiased? Does there seem to be an agenda? Are there any hints of political, religious, personal, or cultural undertones? After looking at my source, I notice this section makes me question if there are political hints in the writing...therefore this gives me reason to question to credibility of the source….” (Instead of jotting findings on the worksheet, record answers on the slide to mimic the experience.)</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Student practice: Instruct students to walk through the same steps for their source and record answers in the worksheet. Give students time to complete their work.</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t/>
            </a:r>
            <a:endParaRPr b="1">
              <a:solidFill>
                <a:schemeClr val="dk1"/>
              </a:solidFill>
            </a:endParaRPr>
          </a:p>
          <a:p>
            <a:pPr indent="0" lvl="0" marL="45720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solidFill>
                <a:schemeClr val="dk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e06c72d4dc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e06c72d4dc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rPr>
              <a:t>Educator notes:</a:t>
            </a:r>
            <a:endParaRPr b="1">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Highlight the section about conclusions in the worksheet. This is an important section! Now that students have recorded the basic information about the perspective of the source, help them make judgements on it credibility. </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Model: Reflect back on the findings from the questions in this activity. Help students understand how to make judgements. For example, “Okay, so looking back at my source, I’ve learned _____ and _____ about the perspective…..” (Instead of jotting findings on the worksheet, record answers on the slide to mimic the experience.)</a:t>
            </a:r>
            <a:endParaRPr>
              <a:solidFill>
                <a:schemeClr val="dk1"/>
              </a:solidFill>
            </a:endParaRPr>
          </a:p>
          <a:p>
            <a:pPr indent="457200" lvl="0" marL="0" rtl="0" algn="l">
              <a:lnSpc>
                <a:spcPct val="115000"/>
              </a:lnSpc>
              <a:spcBef>
                <a:spcPts val="0"/>
              </a:spcBef>
              <a:spcAft>
                <a:spcPts val="0"/>
              </a:spcAft>
              <a:buClr>
                <a:schemeClr val="dk1"/>
              </a:buClr>
              <a:buSzPts val="1100"/>
              <a:buFont typeface="Arial"/>
              <a:buNone/>
            </a:pPr>
            <a:r>
              <a:rPr lang="en">
                <a:solidFill>
                  <a:schemeClr val="dk1"/>
                </a:solidFill>
              </a:rPr>
              <a:t>● Student practice: Instruct students to record their conclusions about the credibility of this source based on the findings from Perspective.</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Extended independent practice: After this modeled practice, consider having students practice </a:t>
            </a:r>
            <a:r>
              <a:rPr lang="en">
                <a:solidFill>
                  <a:schemeClr val="dk1"/>
                </a:solidFill>
              </a:rPr>
              <a:t>Perspective</a:t>
            </a:r>
            <a:r>
              <a:rPr lang="en">
                <a:solidFill>
                  <a:schemeClr val="dk1"/>
                </a:solidFill>
              </a:rPr>
              <a:t> evaluation on their own. Choose to either 1) </a:t>
            </a:r>
            <a:r>
              <a:rPr lang="en">
                <a:solidFill>
                  <a:schemeClr val="dk1"/>
                </a:solidFill>
              </a:rPr>
              <a:t>Print/share</a:t>
            </a:r>
            <a:r>
              <a:rPr lang="en">
                <a:solidFill>
                  <a:schemeClr val="dk1"/>
                </a:solidFill>
              </a:rPr>
              <a:t> another copy of the coordinating handout, or 2) Use the next slide for students to jot down answers on a blank piece of paper. Instruct students to walk through the steps with a different source on their own. </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e06c72d4dc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e06c72d4dc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rPr>
              <a:t>Educator notes:</a:t>
            </a:r>
            <a:endParaRPr>
              <a:solidFill>
                <a:schemeClr val="dk1"/>
              </a:solidFill>
            </a:endParaRPr>
          </a:p>
          <a:p>
            <a:pPr indent="457200" lvl="0" marL="0" rtl="0" algn="l">
              <a:lnSpc>
                <a:spcPct val="115000"/>
              </a:lnSpc>
              <a:spcBef>
                <a:spcPts val="0"/>
              </a:spcBef>
              <a:spcAft>
                <a:spcPts val="0"/>
              </a:spcAft>
              <a:buClr>
                <a:schemeClr val="dk1"/>
              </a:buClr>
              <a:buSzPts val="1100"/>
              <a:buFont typeface="Arial"/>
              <a:buNone/>
            </a:pPr>
            <a:r>
              <a:rPr lang="en">
                <a:solidFill>
                  <a:schemeClr val="dk1"/>
                </a:solidFill>
              </a:rPr>
              <a:t>● This slide presents the questions from the coordinating handout. Present this slide as students investigate another source on their own.</a:t>
            </a:r>
            <a:endParaRPr>
              <a:solidFill>
                <a:schemeClr val="dk1"/>
              </a:solidFill>
            </a:endParaRPr>
          </a:p>
          <a:p>
            <a:pPr indent="0" lvl="0" marL="0" rtl="0" algn="l">
              <a:spcBef>
                <a:spcPts val="0"/>
              </a:spcBef>
              <a:spcAft>
                <a:spcPts val="0"/>
              </a:spcAft>
              <a:buNone/>
            </a:pPr>
            <a:r>
              <a:t/>
            </a:r>
            <a:endParaRPr>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0.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0.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0.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0.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0. Title &amp; Full Image" type="title">
  <p:cSld name="TITLE">
    <p:spTree>
      <p:nvGrpSpPr>
        <p:cNvPr id="8" name="Shape 8"/>
        <p:cNvGrpSpPr/>
        <p:nvPr/>
      </p:nvGrpSpPr>
      <p:grpSpPr>
        <a:xfrm>
          <a:off x="0" y="0"/>
          <a:ext cx="0" cy="0"/>
          <a:chOff x="0" y="0"/>
          <a:chExt cx="0" cy="0"/>
        </a:xfrm>
      </p:grpSpPr>
      <p:sp>
        <p:nvSpPr>
          <p:cNvPr id="9" name="Google Shape;9;p2"/>
          <p:cNvSpPr txBox="1"/>
          <p:nvPr>
            <p:ph type="ctrTitle"/>
          </p:nvPr>
        </p:nvSpPr>
        <p:spPr>
          <a:xfrm>
            <a:off x="428400" y="1576800"/>
            <a:ext cx="3582000" cy="1407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3100"/>
              <a:buNone/>
              <a:defRPr sz="3100"/>
            </a:lvl1pPr>
            <a:lvl2pPr lvl="1" rtl="0">
              <a:lnSpc>
                <a:spcPct val="100000"/>
              </a:lnSpc>
              <a:spcBef>
                <a:spcPts val="0"/>
              </a:spcBef>
              <a:spcAft>
                <a:spcPts val="0"/>
              </a:spcAft>
              <a:buSzPts val="3100"/>
              <a:buNone/>
              <a:defRPr sz="3100"/>
            </a:lvl2pPr>
            <a:lvl3pPr lvl="2" rtl="0">
              <a:lnSpc>
                <a:spcPct val="100000"/>
              </a:lnSpc>
              <a:spcBef>
                <a:spcPts val="0"/>
              </a:spcBef>
              <a:spcAft>
                <a:spcPts val="0"/>
              </a:spcAft>
              <a:buSzPts val="3100"/>
              <a:buNone/>
              <a:defRPr sz="3100"/>
            </a:lvl3pPr>
            <a:lvl4pPr lvl="3" rtl="0">
              <a:lnSpc>
                <a:spcPct val="100000"/>
              </a:lnSpc>
              <a:spcBef>
                <a:spcPts val="0"/>
              </a:spcBef>
              <a:spcAft>
                <a:spcPts val="0"/>
              </a:spcAft>
              <a:buSzPts val="3100"/>
              <a:buNone/>
              <a:defRPr sz="3100"/>
            </a:lvl4pPr>
            <a:lvl5pPr lvl="4" rtl="0">
              <a:lnSpc>
                <a:spcPct val="100000"/>
              </a:lnSpc>
              <a:spcBef>
                <a:spcPts val="0"/>
              </a:spcBef>
              <a:spcAft>
                <a:spcPts val="0"/>
              </a:spcAft>
              <a:buSzPts val="3100"/>
              <a:buNone/>
              <a:defRPr sz="3100"/>
            </a:lvl5pPr>
            <a:lvl6pPr lvl="5" rtl="0">
              <a:lnSpc>
                <a:spcPct val="100000"/>
              </a:lnSpc>
              <a:spcBef>
                <a:spcPts val="0"/>
              </a:spcBef>
              <a:spcAft>
                <a:spcPts val="0"/>
              </a:spcAft>
              <a:buSzPts val="3100"/>
              <a:buNone/>
              <a:defRPr sz="3100"/>
            </a:lvl6pPr>
            <a:lvl7pPr lvl="6" rtl="0">
              <a:lnSpc>
                <a:spcPct val="100000"/>
              </a:lnSpc>
              <a:spcBef>
                <a:spcPts val="0"/>
              </a:spcBef>
              <a:spcAft>
                <a:spcPts val="0"/>
              </a:spcAft>
              <a:buSzPts val="3100"/>
              <a:buNone/>
              <a:defRPr sz="3100"/>
            </a:lvl7pPr>
            <a:lvl8pPr lvl="7" rtl="0">
              <a:lnSpc>
                <a:spcPct val="100000"/>
              </a:lnSpc>
              <a:spcBef>
                <a:spcPts val="0"/>
              </a:spcBef>
              <a:spcAft>
                <a:spcPts val="0"/>
              </a:spcAft>
              <a:buSzPts val="3100"/>
              <a:buNone/>
              <a:defRPr sz="3100"/>
            </a:lvl8pPr>
            <a:lvl9pPr lvl="8" rtl="0">
              <a:lnSpc>
                <a:spcPct val="100000"/>
              </a:lnSpc>
              <a:spcBef>
                <a:spcPts val="0"/>
              </a:spcBef>
              <a:spcAft>
                <a:spcPts val="0"/>
              </a:spcAft>
              <a:buSzPts val="3100"/>
              <a:buNone/>
              <a:defRPr sz="3100"/>
            </a:lvl9pPr>
          </a:lstStyle>
          <a:p/>
        </p:txBody>
      </p:sp>
      <p:sp>
        <p:nvSpPr>
          <p:cNvPr id="10" name="Google Shape;10;p2"/>
          <p:cNvSpPr txBox="1"/>
          <p:nvPr>
            <p:ph idx="1" type="subTitle"/>
          </p:nvPr>
        </p:nvSpPr>
        <p:spPr>
          <a:xfrm>
            <a:off x="428400" y="3337200"/>
            <a:ext cx="3477600" cy="709200"/>
          </a:xfrm>
          <a:prstGeom prst="rect">
            <a:avLst/>
          </a:prstGeom>
        </p:spPr>
        <p:txBody>
          <a:bodyPr anchorCtr="0" anchor="t" bIns="91425" lIns="91425" spcFirstLastPara="1" rIns="91425" wrap="square" tIns="0">
            <a:noAutofit/>
          </a:bodyPr>
          <a:lstStyle>
            <a:lvl1pPr lvl="0" rtl="0">
              <a:lnSpc>
                <a:spcPct val="115000"/>
              </a:lnSpc>
              <a:spcBef>
                <a:spcPts val="1000"/>
              </a:spcBef>
              <a:spcAft>
                <a:spcPts val="0"/>
              </a:spcAft>
              <a:buSzPts val="1200"/>
              <a:buNone/>
              <a:defRPr sz="1200"/>
            </a:lvl1pPr>
            <a:lvl2pPr lvl="1" rtl="0">
              <a:lnSpc>
                <a:spcPct val="115000"/>
              </a:lnSpc>
              <a:spcBef>
                <a:spcPts val="1000"/>
              </a:spcBef>
              <a:spcAft>
                <a:spcPts val="0"/>
              </a:spcAft>
              <a:buSzPts val="1200"/>
              <a:buNone/>
              <a:defRPr sz="1200"/>
            </a:lvl2pPr>
            <a:lvl3pPr lvl="2" rtl="0">
              <a:lnSpc>
                <a:spcPct val="115000"/>
              </a:lnSpc>
              <a:spcBef>
                <a:spcPts val="1000"/>
              </a:spcBef>
              <a:spcAft>
                <a:spcPts val="0"/>
              </a:spcAft>
              <a:buSzPts val="1200"/>
              <a:buNone/>
              <a:defRPr sz="1200"/>
            </a:lvl3pPr>
            <a:lvl4pPr lvl="3" rtl="0">
              <a:lnSpc>
                <a:spcPct val="115000"/>
              </a:lnSpc>
              <a:spcBef>
                <a:spcPts val="1000"/>
              </a:spcBef>
              <a:spcAft>
                <a:spcPts val="0"/>
              </a:spcAft>
              <a:buSzPts val="1200"/>
              <a:buNone/>
              <a:defRPr sz="1200"/>
            </a:lvl4pPr>
            <a:lvl5pPr lvl="4" rtl="0">
              <a:lnSpc>
                <a:spcPct val="115000"/>
              </a:lnSpc>
              <a:spcBef>
                <a:spcPts val="1000"/>
              </a:spcBef>
              <a:spcAft>
                <a:spcPts val="0"/>
              </a:spcAft>
              <a:buSzPts val="1200"/>
              <a:buNone/>
              <a:defRPr sz="1200"/>
            </a:lvl5pPr>
            <a:lvl6pPr lvl="5" rtl="0">
              <a:lnSpc>
                <a:spcPct val="115000"/>
              </a:lnSpc>
              <a:spcBef>
                <a:spcPts val="1000"/>
              </a:spcBef>
              <a:spcAft>
                <a:spcPts val="0"/>
              </a:spcAft>
              <a:buSzPts val="1200"/>
              <a:buNone/>
              <a:defRPr sz="1200"/>
            </a:lvl6pPr>
            <a:lvl7pPr lvl="6" rtl="0">
              <a:lnSpc>
                <a:spcPct val="115000"/>
              </a:lnSpc>
              <a:spcBef>
                <a:spcPts val="1000"/>
              </a:spcBef>
              <a:spcAft>
                <a:spcPts val="0"/>
              </a:spcAft>
              <a:buSzPts val="1200"/>
              <a:buNone/>
              <a:defRPr sz="1200"/>
            </a:lvl7pPr>
            <a:lvl8pPr lvl="7" rtl="0">
              <a:lnSpc>
                <a:spcPct val="115000"/>
              </a:lnSpc>
              <a:spcBef>
                <a:spcPts val="1000"/>
              </a:spcBef>
              <a:spcAft>
                <a:spcPts val="0"/>
              </a:spcAft>
              <a:buSzPts val="1200"/>
              <a:buNone/>
              <a:defRPr sz="1200"/>
            </a:lvl8pPr>
            <a:lvl9pPr lvl="8" rtl="0">
              <a:lnSpc>
                <a:spcPct val="115000"/>
              </a:lnSpc>
              <a:spcBef>
                <a:spcPts val="1000"/>
              </a:spcBef>
              <a:spcAft>
                <a:spcPts val="1000"/>
              </a:spcAft>
              <a:buSzPts val="1200"/>
              <a:buNone/>
              <a:defRPr sz="1200"/>
            </a:lvl9pPr>
          </a:lstStyle>
          <a:p/>
        </p:txBody>
      </p:sp>
      <p:pic>
        <p:nvPicPr>
          <p:cNvPr id="11" name="Google Shape;11;p2"/>
          <p:cNvPicPr preferRelativeResize="0"/>
          <p:nvPr/>
        </p:nvPicPr>
        <p:blipFill>
          <a:blip r:embed="rId2">
            <a:alphaModFix/>
          </a:blip>
          <a:stretch>
            <a:fillRect/>
          </a:stretch>
        </p:blipFill>
        <p:spPr>
          <a:xfrm>
            <a:off x="551670" y="483372"/>
            <a:ext cx="1147802" cy="351282"/>
          </a:xfrm>
          <a:prstGeom prst="rect">
            <a:avLst/>
          </a:prstGeom>
          <a:noFill/>
          <a:ln>
            <a:noFill/>
          </a:ln>
        </p:spPr>
      </p:pic>
      <p:sp>
        <p:nvSpPr>
          <p:cNvPr id="12" name="Google Shape;12;p2"/>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Stats Three Numbers">
  <p:cSld name="MAIN_POINT_3">
    <p:bg>
      <p:bgPr>
        <a:solidFill>
          <a:schemeClr val="dk1"/>
        </a:solidFill>
      </p:bgPr>
    </p:bg>
    <p:spTree>
      <p:nvGrpSpPr>
        <p:cNvPr id="58" name="Shape 58"/>
        <p:cNvGrpSpPr/>
        <p:nvPr/>
      </p:nvGrpSpPr>
      <p:grpSpPr>
        <a:xfrm>
          <a:off x="0" y="0"/>
          <a:ext cx="0" cy="0"/>
          <a:chOff x="0" y="0"/>
          <a:chExt cx="0" cy="0"/>
        </a:xfrm>
      </p:grpSpPr>
      <p:sp>
        <p:nvSpPr>
          <p:cNvPr id="59" name="Google Shape;59;p11"/>
          <p:cNvSpPr txBox="1"/>
          <p:nvPr>
            <p:ph idx="1" type="body"/>
          </p:nvPr>
        </p:nvSpPr>
        <p:spPr>
          <a:xfrm>
            <a:off x="763200" y="990000"/>
            <a:ext cx="2260800" cy="370800"/>
          </a:xfrm>
          <a:prstGeom prst="rect">
            <a:avLst/>
          </a:prstGeom>
        </p:spPr>
        <p:txBody>
          <a:bodyPr anchorCtr="0" anchor="t" bIns="91425" lIns="91425" spcFirstLastPara="1" rIns="91425" wrap="square" tIns="54000">
            <a:noAutofit/>
          </a:bodyPr>
          <a:lstStyle>
            <a:lvl1pPr indent="-292100" lvl="0" marL="457200" rtl="0">
              <a:spcBef>
                <a:spcPts val="0"/>
              </a:spcBef>
              <a:spcAft>
                <a:spcPts val="0"/>
              </a:spcAft>
              <a:buClr>
                <a:schemeClr val="accent5"/>
              </a:buClr>
              <a:buSzPts val="1000"/>
              <a:buChar char="●"/>
              <a:defRPr sz="1000">
                <a:solidFill>
                  <a:schemeClr val="accent5"/>
                </a:solidFill>
              </a:defRPr>
            </a:lvl1pPr>
            <a:lvl2pPr indent="-292100" lvl="1" marL="914400" rtl="0">
              <a:spcBef>
                <a:spcPts val="1600"/>
              </a:spcBef>
              <a:spcAft>
                <a:spcPts val="0"/>
              </a:spcAft>
              <a:buClr>
                <a:schemeClr val="accent5"/>
              </a:buClr>
              <a:buSzPts val="1000"/>
              <a:buChar char="○"/>
              <a:defRPr sz="1000">
                <a:solidFill>
                  <a:schemeClr val="accent5"/>
                </a:solidFill>
              </a:defRPr>
            </a:lvl2pPr>
            <a:lvl3pPr indent="-292100" lvl="2" marL="1371600" rtl="0">
              <a:spcBef>
                <a:spcPts val="1600"/>
              </a:spcBef>
              <a:spcAft>
                <a:spcPts val="0"/>
              </a:spcAft>
              <a:buClr>
                <a:schemeClr val="accent5"/>
              </a:buClr>
              <a:buSzPts val="1000"/>
              <a:buChar char="■"/>
              <a:defRPr sz="1000">
                <a:solidFill>
                  <a:schemeClr val="accent5"/>
                </a:solidFill>
              </a:defRPr>
            </a:lvl3pPr>
            <a:lvl4pPr indent="-292100" lvl="3" marL="1828800" rtl="0">
              <a:spcBef>
                <a:spcPts val="1600"/>
              </a:spcBef>
              <a:spcAft>
                <a:spcPts val="0"/>
              </a:spcAft>
              <a:buClr>
                <a:schemeClr val="accent5"/>
              </a:buClr>
              <a:buSzPts val="1000"/>
              <a:buChar char="●"/>
              <a:defRPr sz="1000">
                <a:solidFill>
                  <a:schemeClr val="accent5"/>
                </a:solidFill>
              </a:defRPr>
            </a:lvl4pPr>
            <a:lvl5pPr indent="-292100" lvl="4" marL="2286000" rtl="0">
              <a:spcBef>
                <a:spcPts val="1600"/>
              </a:spcBef>
              <a:spcAft>
                <a:spcPts val="0"/>
              </a:spcAft>
              <a:buClr>
                <a:schemeClr val="accent5"/>
              </a:buClr>
              <a:buSzPts val="1000"/>
              <a:buChar char="○"/>
              <a:defRPr sz="1000">
                <a:solidFill>
                  <a:schemeClr val="accent5"/>
                </a:solidFill>
              </a:defRPr>
            </a:lvl5pPr>
            <a:lvl6pPr indent="-292100" lvl="5" marL="2743200" rtl="0">
              <a:spcBef>
                <a:spcPts val="1600"/>
              </a:spcBef>
              <a:spcAft>
                <a:spcPts val="0"/>
              </a:spcAft>
              <a:buClr>
                <a:schemeClr val="accent5"/>
              </a:buClr>
              <a:buSzPts val="1000"/>
              <a:buChar char="■"/>
              <a:defRPr sz="1000">
                <a:solidFill>
                  <a:schemeClr val="accent5"/>
                </a:solidFill>
              </a:defRPr>
            </a:lvl6pPr>
            <a:lvl7pPr indent="-292100" lvl="6" marL="3200400" rtl="0">
              <a:spcBef>
                <a:spcPts val="1600"/>
              </a:spcBef>
              <a:spcAft>
                <a:spcPts val="0"/>
              </a:spcAft>
              <a:buClr>
                <a:schemeClr val="accent5"/>
              </a:buClr>
              <a:buSzPts val="1000"/>
              <a:buChar char="●"/>
              <a:defRPr sz="1000">
                <a:solidFill>
                  <a:schemeClr val="accent5"/>
                </a:solidFill>
              </a:defRPr>
            </a:lvl7pPr>
            <a:lvl8pPr indent="-292100" lvl="7" marL="3657600" rtl="0">
              <a:spcBef>
                <a:spcPts val="1600"/>
              </a:spcBef>
              <a:spcAft>
                <a:spcPts val="0"/>
              </a:spcAft>
              <a:buClr>
                <a:schemeClr val="accent5"/>
              </a:buClr>
              <a:buSzPts val="1000"/>
              <a:buChar char="○"/>
              <a:defRPr sz="1000">
                <a:solidFill>
                  <a:schemeClr val="accent5"/>
                </a:solidFill>
              </a:defRPr>
            </a:lvl8pPr>
            <a:lvl9pPr indent="-292100" lvl="8" marL="4114800" rtl="0">
              <a:spcBef>
                <a:spcPts val="1600"/>
              </a:spcBef>
              <a:spcAft>
                <a:spcPts val="1600"/>
              </a:spcAft>
              <a:buClr>
                <a:schemeClr val="accent5"/>
              </a:buClr>
              <a:buSzPts val="1000"/>
              <a:buChar char="■"/>
              <a:defRPr sz="1000">
                <a:solidFill>
                  <a:schemeClr val="accent5"/>
                </a:solidFill>
              </a:defRPr>
            </a:lvl9pPr>
          </a:lstStyle>
          <a:p/>
        </p:txBody>
      </p:sp>
      <p:sp>
        <p:nvSpPr>
          <p:cNvPr id="60" name="Google Shape;60;p11"/>
          <p:cNvSpPr txBox="1"/>
          <p:nvPr>
            <p:ph type="title"/>
          </p:nvPr>
        </p:nvSpPr>
        <p:spPr>
          <a:xfrm>
            <a:off x="763200" y="1533600"/>
            <a:ext cx="4507200" cy="1101600"/>
          </a:xfrm>
          <a:prstGeom prst="rect">
            <a:avLst/>
          </a:prstGeom>
        </p:spPr>
        <p:txBody>
          <a:bodyPr anchorCtr="0" anchor="t" bIns="90000" lIns="91425" spcFirstLastPara="1" rIns="91425" wrap="square" tIns="90000">
            <a:noAutofit/>
          </a:bodyPr>
          <a:lstStyle>
            <a:lvl1pPr lvl="0" rtl="0">
              <a:lnSpc>
                <a:spcPct val="115000"/>
              </a:lnSpc>
              <a:spcBef>
                <a:spcPts val="0"/>
              </a:spcBef>
              <a:spcAft>
                <a:spcPts val="0"/>
              </a:spcAft>
              <a:buClr>
                <a:srgbClr val="FFFFFF"/>
              </a:buClr>
              <a:buSzPts val="3100"/>
              <a:buNone/>
              <a:defRPr sz="3100">
                <a:solidFill>
                  <a:srgbClr val="FFFFFF"/>
                </a:solidFill>
              </a:defRPr>
            </a:lvl1pPr>
            <a:lvl2pPr lvl="1" rtl="0">
              <a:lnSpc>
                <a:spcPct val="115000"/>
              </a:lnSpc>
              <a:spcBef>
                <a:spcPts val="0"/>
              </a:spcBef>
              <a:spcAft>
                <a:spcPts val="0"/>
              </a:spcAft>
              <a:buClr>
                <a:srgbClr val="FFFFFF"/>
              </a:buClr>
              <a:buSzPts val="3100"/>
              <a:buNone/>
              <a:defRPr sz="3100">
                <a:solidFill>
                  <a:srgbClr val="FFFFFF"/>
                </a:solidFill>
              </a:defRPr>
            </a:lvl2pPr>
            <a:lvl3pPr lvl="2" rtl="0">
              <a:lnSpc>
                <a:spcPct val="115000"/>
              </a:lnSpc>
              <a:spcBef>
                <a:spcPts val="0"/>
              </a:spcBef>
              <a:spcAft>
                <a:spcPts val="0"/>
              </a:spcAft>
              <a:buClr>
                <a:srgbClr val="FFFFFF"/>
              </a:buClr>
              <a:buSzPts val="3100"/>
              <a:buNone/>
              <a:defRPr sz="3100">
                <a:solidFill>
                  <a:srgbClr val="FFFFFF"/>
                </a:solidFill>
              </a:defRPr>
            </a:lvl3pPr>
            <a:lvl4pPr lvl="3" rtl="0">
              <a:lnSpc>
                <a:spcPct val="115000"/>
              </a:lnSpc>
              <a:spcBef>
                <a:spcPts val="0"/>
              </a:spcBef>
              <a:spcAft>
                <a:spcPts val="0"/>
              </a:spcAft>
              <a:buClr>
                <a:srgbClr val="FFFFFF"/>
              </a:buClr>
              <a:buSzPts val="3100"/>
              <a:buNone/>
              <a:defRPr sz="3100">
                <a:solidFill>
                  <a:srgbClr val="FFFFFF"/>
                </a:solidFill>
              </a:defRPr>
            </a:lvl4pPr>
            <a:lvl5pPr lvl="4" rtl="0">
              <a:lnSpc>
                <a:spcPct val="115000"/>
              </a:lnSpc>
              <a:spcBef>
                <a:spcPts val="0"/>
              </a:spcBef>
              <a:spcAft>
                <a:spcPts val="0"/>
              </a:spcAft>
              <a:buClr>
                <a:srgbClr val="FFFFFF"/>
              </a:buClr>
              <a:buSzPts val="3100"/>
              <a:buNone/>
              <a:defRPr sz="3100">
                <a:solidFill>
                  <a:srgbClr val="FFFFFF"/>
                </a:solidFill>
              </a:defRPr>
            </a:lvl5pPr>
            <a:lvl6pPr lvl="5" rtl="0">
              <a:lnSpc>
                <a:spcPct val="115000"/>
              </a:lnSpc>
              <a:spcBef>
                <a:spcPts val="0"/>
              </a:spcBef>
              <a:spcAft>
                <a:spcPts val="0"/>
              </a:spcAft>
              <a:buClr>
                <a:srgbClr val="FFFFFF"/>
              </a:buClr>
              <a:buSzPts val="3100"/>
              <a:buNone/>
              <a:defRPr sz="3100">
                <a:solidFill>
                  <a:srgbClr val="FFFFFF"/>
                </a:solidFill>
              </a:defRPr>
            </a:lvl6pPr>
            <a:lvl7pPr lvl="6" rtl="0">
              <a:lnSpc>
                <a:spcPct val="115000"/>
              </a:lnSpc>
              <a:spcBef>
                <a:spcPts val="0"/>
              </a:spcBef>
              <a:spcAft>
                <a:spcPts val="0"/>
              </a:spcAft>
              <a:buClr>
                <a:srgbClr val="FFFFFF"/>
              </a:buClr>
              <a:buSzPts val="3100"/>
              <a:buNone/>
              <a:defRPr sz="3100">
                <a:solidFill>
                  <a:srgbClr val="FFFFFF"/>
                </a:solidFill>
              </a:defRPr>
            </a:lvl7pPr>
            <a:lvl8pPr lvl="7" rtl="0">
              <a:lnSpc>
                <a:spcPct val="115000"/>
              </a:lnSpc>
              <a:spcBef>
                <a:spcPts val="0"/>
              </a:spcBef>
              <a:spcAft>
                <a:spcPts val="0"/>
              </a:spcAft>
              <a:buClr>
                <a:srgbClr val="FFFFFF"/>
              </a:buClr>
              <a:buSzPts val="3100"/>
              <a:buNone/>
              <a:defRPr sz="3100">
                <a:solidFill>
                  <a:srgbClr val="FFFFFF"/>
                </a:solidFill>
              </a:defRPr>
            </a:lvl8pPr>
            <a:lvl9pPr lvl="8" rtl="0">
              <a:lnSpc>
                <a:spcPct val="115000"/>
              </a:lnSpc>
              <a:spcBef>
                <a:spcPts val="0"/>
              </a:spcBef>
              <a:spcAft>
                <a:spcPts val="0"/>
              </a:spcAft>
              <a:buClr>
                <a:srgbClr val="FFFFFF"/>
              </a:buClr>
              <a:buSzPts val="3100"/>
              <a:buNone/>
              <a:defRPr sz="3100">
                <a:solidFill>
                  <a:srgbClr val="FFFFFF"/>
                </a:solidFill>
              </a:defRPr>
            </a:lvl9pPr>
          </a:lstStyle>
          <a:p/>
        </p:txBody>
      </p:sp>
      <p:sp>
        <p:nvSpPr>
          <p:cNvPr id="61" name="Google Shape;61;p11"/>
          <p:cNvSpPr txBox="1"/>
          <p:nvPr/>
        </p:nvSpPr>
        <p:spPr>
          <a:xfrm>
            <a:off x="762000" y="262800"/>
            <a:ext cx="3810000" cy="1099800"/>
          </a:xfrm>
          <a:prstGeom prst="rect">
            <a:avLst/>
          </a:prstGeom>
          <a:noFill/>
          <a:ln>
            <a:noFill/>
          </a:ln>
        </p:spPr>
        <p:txBody>
          <a:bodyPr anchorCtr="0" anchor="ctr" bIns="91425" lIns="91425" spcFirstLastPara="1" rIns="91425" wrap="square" tIns="0">
            <a:noAutofit/>
          </a:bodyPr>
          <a:lstStyle/>
          <a:p>
            <a:pPr indent="0" lvl="0" marL="0" rtl="0" algn="l">
              <a:spcBef>
                <a:spcPts val="0"/>
              </a:spcBef>
              <a:spcAft>
                <a:spcPts val="0"/>
              </a:spcAft>
              <a:buNone/>
            </a:pPr>
            <a:r>
              <a:rPr lang="en" sz="3900">
                <a:solidFill>
                  <a:srgbClr val="0DFFAD"/>
                </a:solidFill>
              </a:rPr>
              <a:t>—</a:t>
            </a:r>
            <a:br>
              <a:rPr lang="en" sz="4600">
                <a:solidFill>
                  <a:srgbClr val="666666"/>
                </a:solidFill>
                <a:latin typeface="Roboto"/>
                <a:ea typeface="Roboto"/>
                <a:cs typeface="Roboto"/>
                <a:sym typeface="Roboto"/>
              </a:rPr>
            </a:br>
            <a:endParaRPr sz="1000">
              <a:solidFill>
                <a:srgbClr val="B2C4C7"/>
              </a:solidFill>
            </a:endParaRPr>
          </a:p>
        </p:txBody>
      </p:sp>
      <p:pic>
        <p:nvPicPr>
          <p:cNvPr id="62" name="Google Shape;62;p11"/>
          <p:cNvPicPr preferRelativeResize="0"/>
          <p:nvPr/>
        </p:nvPicPr>
        <p:blipFill>
          <a:blip r:embed="rId2">
            <a:alphaModFix/>
          </a:blip>
          <a:stretch>
            <a:fillRect/>
          </a:stretch>
        </p:blipFill>
        <p:spPr>
          <a:xfrm>
            <a:off x="7550991" y="296587"/>
            <a:ext cx="1216799" cy="364515"/>
          </a:xfrm>
          <a:prstGeom prst="rect">
            <a:avLst/>
          </a:prstGeom>
          <a:noFill/>
          <a:ln>
            <a:noFill/>
          </a:ln>
        </p:spPr>
      </p:pic>
      <p:sp>
        <p:nvSpPr>
          <p:cNvPr id="63" name="Google Shape;63;p11"/>
          <p:cNvSpPr txBox="1"/>
          <p:nvPr>
            <p:ph idx="2" type="body"/>
          </p:nvPr>
        </p:nvSpPr>
        <p:spPr>
          <a:xfrm>
            <a:off x="763200" y="2732400"/>
            <a:ext cx="2304000" cy="1832400"/>
          </a:xfrm>
          <a:prstGeom prst="rect">
            <a:avLst/>
          </a:prstGeom>
        </p:spPr>
        <p:txBody>
          <a:bodyPr anchorCtr="0" anchor="t" bIns="91425" lIns="91425" spcFirstLastPara="1" rIns="91425" wrap="square" tIns="91425">
            <a:noAutofit/>
          </a:bodyPr>
          <a:lstStyle>
            <a:lvl1pPr indent="-295275" lvl="0" marL="457200" rtl="0">
              <a:lnSpc>
                <a:spcPct val="100000"/>
              </a:lnSpc>
              <a:spcBef>
                <a:spcPts val="0"/>
              </a:spcBef>
              <a:spcAft>
                <a:spcPts val="0"/>
              </a:spcAft>
              <a:buClr>
                <a:schemeClr val="accent1"/>
              </a:buClr>
              <a:buSzPts val="1050"/>
              <a:buChar char="●"/>
              <a:defRPr sz="1050">
                <a:solidFill>
                  <a:schemeClr val="accent1"/>
                </a:solidFill>
              </a:defRPr>
            </a:lvl1pPr>
            <a:lvl2pPr indent="-295275" lvl="1" marL="914400" rtl="0">
              <a:lnSpc>
                <a:spcPct val="100000"/>
              </a:lnSpc>
              <a:spcBef>
                <a:spcPts val="0"/>
              </a:spcBef>
              <a:spcAft>
                <a:spcPts val="0"/>
              </a:spcAft>
              <a:buClr>
                <a:schemeClr val="accent1"/>
              </a:buClr>
              <a:buSzPts val="1050"/>
              <a:buChar char="○"/>
              <a:defRPr sz="1050">
                <a:solidFill>
                  <a:schemeClr val="accent1"/>
                </a:solidFill>
              </a:defRPr>
            </a:lvl2pPr>
            <a:lvl3pPr indent="-295275" lvl="2" marL="1371600" rtl="0">
              <a:lnSpc>
                <a:spcPct val="100000"/>
              </a:lnSpc>
              <a:spcBef>
                <a:spcPts val="0"/>
              </a:spcBef>
              <a:spcAft>
                <a:spcPts val="0"/>
              </a:spcAft>
              <a:buClr>
                <a:schemeClr val="accent1"/>
              </a:buClr>
              <a:buSzPts val="1050"/>
              <a:buChar char="■"/>
              <a:defRPr sz="1050">
                <a:solidFill>
                  <a:schemeClr val="accent1"/>
                </a:solidFill>
              </a:defRPr>
            </a:lvl3pPr>
            <a:lvl4pPr indent="-295275" lvl="3" marL="1828800" rtl="0">
              <a:lnSpc>
                <a:spcPct val="100000"/>
              </a:lnSpc>
              <a:spcBef>
                <a:spcPts val="0"/>
              </a:spcBef>
              <a:spcAft>
                <a:spcPts val="0"/>
              </a:spcAft>
              <a:buClr>
                <a:schemeClr val="accent1"/>
              </a:buClr>
              <a:buSzPts val="1050"/>
              <a:buChar char="●"/>
              <a:defRPr sz="1050">
                <a:solidFill>
                  <a:schemeClr val="accent1"/>
                </a:solidFill>
              </a:defRPr>
            </a:lvl4pPr>
            <a:lvl5pPr indent="-295275" lvl="4" marL="2286000" rtl="0">
              <a:lnSpc>
                <a:spcPct val="100000"/>
              </a:lnSpc>
              <a:spcBef>
                <a:spcPts val="0"/>
              </a:spcBef>
              <a:spcAft>
                <a:spcPts val="0"/>
              </a:spcAft>
              <a:buClr>
                <a:schemeClr val="accent1"/>
              </a:buClr>
              <a:buSzPts val="1050"/>
              <a:buChar char="○"/>
              <a:defRPr sz="1050">
                <a:solidFill>
                  <a:schemeClr val="accent1"/>
                </a:solidFill>
              </a:defRPr>
            </a:lvl5pPr>
            <a:lvl6pPr indent="-295275" lvl="5" marL="2743200" rtl="0">
              <a:lnSpc>
                <a:spcPct val="100000"/>
              </a:lnSpc>
              <a:spcBef>
                <a:spcPts val="0"/>
              </a:spcBef>
              <a:spcAft>
                <a:spcPts val="0"/>
              </a:spcAft>
              <a:buClr>
                <a:schemeClr val="accent1"/>
              </a:buClr>
              <a:buSzPts val="1050"/>
              <a:buChar char="■"/>
              <a:defRPr sz="1050">
                <a:solidFill>
                  <a:schemeClr val="accent1"/>
                </a:solidFill>
              </a:defRPr>
            </a:lvl6pPr>
            <a:lvl7pPr indent="-295275" lvl="6" marL="3200400" rtl="0">
              <a:lnSpc>
                <a:spcPct val="100000"/>
              </a:lnSpc>
              <a:spcBef>
                <a:spcPts val="0"/>
              </a:spcBef>
              <a:spcAft>
                <a:spcPts val="0"/>
              </a:spcAft>
              <a:buClr>
                <a:schemeClr val="accent1"/>
              </a:buClr>
              <a:buSzPts val="1050"/>
              <a:buChar char="●"/>
              <a:defRPr sz="1050">
                <a:solidFill>
                  <a:schemeClr val="accent1"/>
                </a:solidFill>
              </a:defRPr>
            </a:lvl7pPr>
            <a:lvl8pPr indent="-295275" lvl="7" marL="3657600" rtl="0">
              <a:lnSpc>
                <a:spcPct val="100000"/>
              </a:lnSpc>
              <a:spcBef>
                <a:spcPts val="0"/>
              </a:spcBef>
              <a:spcAft>
                <a:spcPts val="0"/>
              </a:spcAft>
              <a:buClr>
                <a:schemeClr val="accent1"/>
              </a:buClr>
              <a:buSzPts val="1050"/>
              <a:buChar char="○"/>
              <a:defRPr sz="1050">
                <a:solidFill>
                  <a:schemeClr val="accent1"/>
                </a:solidFill>
              </a:defRPr>
            </a:lvl8pPr>
            <a:lvl9pPr indent="-295275" lvl="8" marL="4114800" rtl="0">
              <a:lnSpc>
                <a:spcPct val="100000"/>
              </a:lnSpc>
              <a:spcBef>
                <a:spcPts val="0"/>
              </a:spcBef>
              <a:spcAft>
                <a:spcPts val="0"/>
              </a:spcAft>
              <a:buClr>
                <a:schemeClr val="accent1"/>
              </a:buClr>
              <a:buSzPts val="1050"/>
              <a:buChar char="■"/>
              <a:defRPr sz="1050">
                <a:solidFill>
                  <a:schemeClr val="accent1"/>
                </a:solidFill>
              </a:defRPr>
            </a:lvl9pPr>
          </a:lstStyle>
          <a:p/>
        </p:txBody>
      </p:sp>
      <p:sp>
        <p:nvSpPr>
          <p:cNvPr id="64" name="Google Shape;64;p11"/>
          <p:cNvSpPr txBox="1"/>
          <p:nvPr>
            <p:ph idx="3" type="body"/>
          </p:nvPr>
        </p:nvSpPr>
        <p:spPr>
          <a:xfrm>
            <a:off x="3474000" y="2732400"/>
            <a:ext cx="2304000" cy="1832400"/>
          </a:xfrm>
          <a:prstGeom prst="rect">
            <a:avLst/>
          </a:prstGeom>
        </p:spPr>
        <p:txBody>
          <a:bodyPr anchorCtr="0" anchor="t" bIns="91425" lIns="91425" spcFirstLastPara="1" rIns="91425" wrap="square" tIns="91425">
            <a:noAutofit/>
          </a:bodyPr>
          <a:lstStyle>
            <a:lvl1pPr indent="-295275" lvl="0" marL="457200" rtl="0">
              <a:lnSpc>
                <a:spcPct val="100000"/>
              </a:lnSpc>
              <a:spcBef>
                <a:spcPts val="0"/>
              </a:spcBef>
              <a:spcAft>
                <a:spcPts val="0"/>
              </a:spcAft>
              <a:buClr>
                <a:schemeClr val="accent1"/>
              </a:buClr>
              <a:buSzPts val="1050"/>
              <a:buChar char="●"/>
              <a:defRPr sz="1050">
                <a:solidFill>
                  <a:schemeClr val="accent1"/>
                </a:solidFill>
              </a:defRPr>
            </a:lvl1pPr>
            <a:lvl2pPr indent="-295275" lvl="1" marL="914400" rtl="0">
              <a:lnSpc>
                <a:spcPct val="100000"/>
              </a:lnSpc>
              <a:spcBef>
                <a:spcPts val="0"/>
              </a:spcBef>
              <a:spcAft>
                <a:spcPts val="0"/>
              </a:spcAft>
              <a:buClr>
                <a:schemeClr val="accent1"/>
              </a:buClr>
              <a:buSzPts val="1050"/>
              <a:buChar char="○"/>
              <a:defRPr sz="1050">
                <a:solidFill>
                  <a:schemeClr val="accent1"/>
                </a:solidFill>
              </a:defRPr>
            </a:lvl2pPr>
            <a:lvl3pPr indent="-295275" lvl="2" marL="1371600" rtl="0">
              <a:lnSpc>
                <a:spcPct val="100000"/>
              </a:lnSpc>
              <a:spcBef>
                <a:spcPts val="0"/>
              </a:spcBef>
              <a:spcAft>
                <a:spcPts val="0"/>
              </a:spcAft>
              <a:buClr>
                <a:schemeClr val="accent1"/>
              </a:buClr>
              <a:buSzPts val="1050"/>
              <a:buChar char="■"/>
              <a:defRPr sz="1050">
                <a:solidFill>
                  <a:schemeClr val="accent1"/>
                </a:solidFill>
              </a:defRPr>
            </a:lvl3pPr>
            <a:lvl4pPr indent="-295275" lvl="3" marL="1828800" rtl="0">
              <a:lnSpc>
                <a:spcPct val="100000"/>
              </a:lnSpc>
              <a:spcBef>
                <a:spcPts val="0"/>
              </a:spcBef>
              <a:spcAft>
                <a:spcPts val="0"/>
              </a:spcAft>
              <a:buClr>
                <a:schemeClr val="accent1"/>
              </a:buClr>
              <a:buSzPts val="1050"/>
              <a:buChar char="●"/>
              <a:defRPr sz="1050">
                <a:solidFill>
                  <a:schemeClr val="accent1"/>
                </a:solidFill>
              </a:defRPr>
            </a:lvl4pPr>
            <a:lvl5pPr indent="-295275" lvl="4" marL="2286000" rtl="0">
              <a:lnSpc>
                <a:spcPct val="100000"/>
              </a:lnSpc>
              <a:spcBef>
                <a:spcPts val="0"/>
              </a:spcBef>
              <a:spcAft>
                <a:spcPts val="0"/>
              </a:spcAft>
              <a:buClr>
                <a:schemeClr val="accent1"/>
              </a:buClr>
              <a:buSzPts val="1050"/>
              <a:buChar char="○"/>
              <a:defRPr sz="1050">
                <a:solidFill>
                  <a:schemeClr val="accent1"/>
                </a:solidFill>
              </a:defRPr>
            </a:lvl5pPr>
            <a:lvl6pPr indent="-295275" lvl="5" marL="2743200" rtl="0">
              <a:lnSpc>
                <a:spcPct val="100000"/>
              </a:lnSpc>
              <a:spcBef>
                <a:spcPts val="0"/>
              </a:spcBef>
              <a:spcAft>
                <a:spcPts val="0"/>
              </a:spcAft>
              <a:buClr>
                <a:schemeClr val="accent1"/>
              </a:buClr>
              <a:buSzPts val="1050"/>
              <a:buChar char="■"/>
              <a:defRPr sz="1050">
                <a:solidFill>
                  <a:schemeClr val="accent1"/>
                </a:solidFill>
              </a:defRPr>
            </a:lvl6pPr>
            <a:lvl7pPr indent="-295275" lvl="6" marL="3200400" rtl="0">
              <a:lnSpc>
                <a:spcPct val="100000"/>
              </a:lnSpc>
              <a:spcBef>
                <a:spcPts val="0"/>
              </a:spcBef>
              <a:spcAft>
                <a:spcPts val="0"/>
              </a:spcAft>
              <a:buClr>
                <a:schemeClr val="accent1"/>
              </a:buClr>
              <a:buSzPts val="1050"/>
              <a:buChar char="●"/>
              <a:defRPr sz="1050">
                <a:solidFill>
                  <a:schemeClr val="accent1"/>
                </a:solidFill>
              </a:defRPr>
            </a:lvl7pPr>
            <a:lvl8pPr indent="-295275" lvl="7" marL="3657600" rtl="0">
              <a:lnSpc>
                <a:spcPct val="100000"/>
              </a:lnSpc>
              <a:spcBef>
                <a:spcPts val="0"/>
              </a:spcBef>
              <a:spcAft>
                <a:spcPts val="0"/>
              </a:spcAft>
              <a:buClr>
                <a:schemeClr val="accent1"/>
              </a:buClr>
              <a:buSzPts val="1050"/>
              <a:buChar char="○"/>
              <a:defRPr sz="1050">
                <a:solidFill>
                  <a:schemeClr val="accent1"/>
                </a:solidFill>
              </a:defRPr>
            </a:lvl8pPr>
            <a:lvl9pPr indent="-295275" lvl="8" marL="4114800" rtl="0">
              <a:lnSpc>
                <a:spcPct val="100000"/>
              </a:lnSpc>
              <a:spcBef>
                <a:spcPts val="0"/>
              </a:spcBef>
              <a:spcAft>
                <a:spcPts val="0"/>
              </a:spcAft>
              <a:buClr>
                <a:schemeClr val="accent1"/>
              </a:buClr>
              <a:buSzPts val="1050"/>
              <a:buChar char="■"/>
              <a:defRPr sz="1050">
                <a:solidFill>
                  <a:schemeClr val="accent1"/>
                </a:solidFill>
              </a:defRPr>
            </a:lvl9pPr>
          </a:lstStyle>
          <a:p/>
        </p:txBody>
      </p:sp>
      <p:sp>
        <p:nvSpPr>
          <p:cNvPr id="65" name="Google Shape;65;p11"/>
          <p:cNvSpPr txBox="1"/>
          <p:nvPr>
            <p:ph idx="4" type="body"/>
          </p:nvPr>
        </p:nvSpPr>
        <p:spPr>
          <a:xfrm>
            <a:off x="6217200" y="2732400"/>
            <a:ext cx="2304000" cy="1832400"/>
          </a:xfrm>
          <a:prstGeom prst="rect">
            <a:avLst/>
          </a:prstGeom>
        </p:spPr>
        <p:txBody>
          <a:bodyPr anchorCtr="0" anchor="t" bIns="91425" lIns="91425" spcFirstLastPara="1" rIns="91425" wrap="square" tIns="91425">
            <a:noAutofit/>
          </a:bodyPr>
          <a:lstStyle>
            <a:lvl1pPr indent="-295275" lvl="0" marL="457200" rtl="0">
              <a:lnSpc>
                <a:spcPct val="100000"/>
              </a:lnSpc>
              <a:spcBef>
                <a:spcPts val="0"/>
              </a:spcBef>
              <a:spcAft>
                <a:spcPts val="0"/>
              </a:spcAft>
              <a:buClr>
                <a:schemeClr val="accent1"/>
              </a:buClr>
              <a:buSzPts val="1050"/>
              <a:buChar char="●"/>
              <a:defRPr sz="1050">
                <a:solidFill>
                  <a:schemeClr val="accent1"/>
                </a:solidFill>
              </a:defRPr>
            </a:lvl1pPr>
            <a:lvl2pPr indent="-295275" lvl="1" marL="914400" rtl="0">
              <a:lnSpc>
                <a:spcPct val="100000"/>
              </a:lnSpc>
              <a:spcBef>
                <a:spcPts val="0"/>
              </a:spcBef>
              <a:spcAft>
                <a:spcPts val="0"/>
              </a:spcAft>
              <a:buClr>
                <a:schemeClr val="accent1"/>
              </a:buClr>
              <a:buSzPts val="1050"/>
              <a:buChar char="○"/>
              <a:defRPr sz="1050">
                <a:solidFill>
                  <a:schemeClr val="accent1"/>
                </a:solidFill>
              </a:defRPr>
            </a:lvl2pPr>
            <a:lvl3pPr indent="-295275" lvl="2" marL="1371600" rtl="0">
              <a:lnSpc>
                <a:spcPct val="100000"/>
              </a:lnSpc>
              <a:spcBef>
                <a:spcPts val="0"/>
              </a:spcBef>
              <a:spcAft>
                <a:spcPts val="0"/>
              </a:spcAft>
              <a:buClr>
                <a:schemeClr val="accent1"/>
              </a:buClr>
              <a:buSzPts val="1050"/>
              <a:buChar char="■"/>
              <a:defRPr sz="1050">
                <a:solidFill>
                  <a:schemeClr val="accent1"/>
                </a:solidFill>
              </a:defRPr>
            </a:lvl3pPr>
            <a:lvl4pPr indent="-295275" lvl="3" marL="1828800" rtl="0">
              <a:lnSpc>
                <a:spcPct val="100000"/>
              </a:lnSpc>
              <a:spcBef>
                <a:spcPts val="0"/>
              </a:spcBef>
              <a:spcAft>
                <a:spcPts val="0"/>
              </a:spcAft>
              <a:buClr>
                <a:schemeClr val="accent1"/>
              </a:buClr>
              <a:buSzPts val="1050"/>
              <a:buChar char="●"/>
              <a:defRPr sz="1050">
                <a:solidFill>
                  <a:schemeClr val="accent1"/>
                </a:solidFill>
              </a:defRPr>
            </a:lvl4pPr>
            <a:lvl5pPr indent="-295275" lvl="4" marL="2286000" rtl="0">
              <a:lnSpc>
                <a:spcPct val="100000"/>
              </a:lnSpc>
              <a:spcBef>
                <a:spcPts val="0"/>
              </a:spcBef>
              <a:spcAft>
                <a:spcPts val="0"/>
              </a:spcAft>
              <a:buClr>
                <a:schemeClr val="accent1"/>
              </a:buClr>
              <a:buSzPts val="1050"/>
              <a:buChar char="○"/>
              <a:defRPr sz="1050">
                <a:solidFill>
                  <a:schemeClr val="accent1"/>
                </a:solidFill>
              </a:defRPr>
            </a:lvl5pPr>
            <a:lvl6pPr indent="-295275" lvl="5" marL="2743200" rtl="0">
              <a:lnSpc>
                <a:spcPct val="100000"/>
              </a:lnSpc>
              <a:spcBef>
                <a:spcPts val="0"/>
              </a:spcBef>
              <a:spcAft>
                <a:spcPts val="0"/>
              </a:spcAft>
              <a:buClr>
                <a:schemeClr val="accent1"/>
              </a:buClr>
              <a:buSzPts val="1050"/>
              <a:buChar char="■"/>
              <a:defRPr sz="1050">
                <a:solidFill>
                  <a:schemeClr val="accent1"/>
                </a:solidFill>
              </a:defRPr>
            </a:lvl6pPr>
            <a:lvl7pPr indent="-295275" lvl="6" marL="3200400" rtl="0">
              <a:lnSpc>
                <a:spcPct val="100000"/>
              </a:lnSpc>
              <a:spcBef>
                <a:spcPts val="0"/>
              </a:spcBef>
              <a:spcAft>
                <a:spcPts val="0"/>
              </a:spcAft>
              <a:buClr>
                <a:schemeClr val="accent1"/>
              </a:buClr>
              <a:buSzPts val="1050"/>
              <a:buChar char="●"/>
              <a:defRPr sz="1050">
                <a:solidFill>
                  <a:schemeClr val="accent1"/>
                </a:solidFill>
              </a:defRPr>
            </a:lvl7pPr>
            <a:lvl8pPr indent="-295275" lvl="7" marL="3657600" rtl="0">
              <a:lnSpc>
                <a:spcPct val="100000"/>
              </a:lnSpc>
              <a:spcBef>
                <a:spcPts val="0"/>
              </a:spcBef>
              <a:spcAft>
                <a:spcPts val="0"/>
              </a:spcAft>
              <a:buClr>
                <a:schemeClr val="accent1"/>
              </a:buClr>
              <a:buSzPts val="1050"/>
              <a:buChar char="○"/>
              <a:defRPr sz="1050">
                <a:solidFill>
                  <a:schemeClr val="accent1"/>
                </a:solidFill>
              </a:defRPr>
            </a:lvl8pPr>
            <a:lvl9pPr indent="-295275" lvl="8" marL="4114800" rtl="0">
              <a:lnSpc>
                <a:spcPct val="100000"/>
              </a:lnSpc>
              <a:spcBef>
                <a:spcPts val="0"/>
              </a:spcBef>
              <a:spcAft>
                <a:spcPts val="0"/>
              </a:spcAft>
              <a:buClr>
                <a:schemeClr val="accent1"/>
              </a:buClr>
              <a:buSzPts val="1050"/>
              <a:buChar char="■"/>
              <a:defRPr sz="1050">
                <a:solidFill>
                  <a:schemeClr val="accent1"/>
                </a:solidFill>
              </a:defRPr>
            </a:lvl9pPr>
          </a:lstStyle>
          <a:p/>
        </p:txBody>
      </p:sp>
      <p:cxnSp>
        <p:nvCxnSpPr>
          <p:cNvPr id="66" name="Google Shape;66;p11"/>
          <p:cNvCxnSpPr/>
          <p:nvPr/>
        </p:nvCxnSpPr>
        <p:spPr>
          <a:xfrm>
            <a:off x="3344941" y="2989350"/>
            <a:ext cx="0" cy="1603500"/>
          </a:xfrm>
          <a:prstGeom prst="straightConnector1">
            <a:avLst/>
          </a:prstGeom>
          <a:noFill/>
          <a:ln cap="flat" cmpd="sng" w="9525">
            <a:solidFill>
              <a:srgbClr val="0DFFAD"/>
            </a:solidFill>
            <a:prstDash val="dot"/>
            <a:round/>
            <a:headEnd len="med" w="med" type="none"/>
            <a:tailEnd len="med" w="med" type="none"/>
          </a:ln>
        </p:spPr>
      </p:cxnSp>
      <p:cxnSp>
        <p:nvCxnSpPr>
          <p:cNvPr id="67" name="Google Shape;67;p11"/>
          <p:cNvCxnSpPr/>
          <p:nvPr/>
        </p:nvCxnSpPr>
        <p:spPr>
          <a:xfrm>
            <a:off x="6088128" y="2989350"/>
            <a:ext cx="0" cy="1603500"/>
          </a:xfrm>
          <a:prstGeom prst="straightConnector1">
            <a:avLst/>
          </a:prstGeom>
          <a:noFill/>
          <a:ln cap="flat" cmpd="sng" w="9525">
            <a:solidFill>
              <a:srgbClr val="0DFFAD"/>
            </a:solidFill>
            <a:prstDash val="dot"/>
            <a:round/>
            <a:headEnd len="med" w="med" type="none"/>
            <a:tailEnd len="med" w="med" type="none"/>
          </a:ln>
        </p:spPr>
      </p:cxnSp>
      <p:sp>
        <p:nvSpPr>
          <p:cNvPr id="68" name="Google Shape;68;p11"/>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chemeClr val="lt1"/>
                </a:solidFill>
                <a:latin typeface="Open Sans"/>
                <a:ea typeface="Open Sans"/>
                <a:cs typeface="Open Sans"/>
                <a:sym typeface="Open Sans"/>
              </a:rPr>
              <a:t>© 2024 Turnitin LLC. All rights reserved.</a:t>
            </a:r>
            <a:endParaRPr sz="600">
              <a:solidFill>
                <a:schemeClr val="lt1"/>
              </a:solidFill>
              <a:latin typeface="Open Sans"/>
              <a:ea typeface="Open Sans"/>
              <a:cs typeface="Open Sans"/>
              <a:sym typeface="Open San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Stats Three Numbers">
  <p:cSld name="MAIN_POINT_3_1">
    <p:bg>
      <p:bgPr>
        <a:solidFill>
          <a:schemeClr val="accent1"/>
        </a:solidFill>
      </p:bgPr>
    </p:bg>
    <p:spTree>
      <p:nvGrpSpPr>
        <p:cNvPr id="69" name="Shape 69"/>
        <p:cNvGrpSpPr/>
        <p:nvPr/>
      </p:nvGrpSpPr>
      <p:grpSpPr>
        <a:xfrm>
          <a:off x="0" y="0"/>
          <a:ext cx="0" cy="0"/>
          <a:chOff x="0" y="0"/>
          <a:chExt cx="0" cy="0"/>
        </a:xfrm>
      </p:grpSpPr>
      <p:sp>
        <p:nvSpPr>
          <p:cNvPr id="70" name="Google Shape;70;p12"/>
          <p:cNvSpPr txBox="1"/>
          <p:nvPr>
            <p:ph idx="1" type="body"/>
          </p:nvPr>
        </p:nvSpPr>
        <p:spPr>
          <a:xfrm>
            <a:off x="763200" y="990000"/>
            <a:ext cx="2260800" cy="370800"/>
          </a:xfrm>
          <a:prstGeom prst="rect">
            <a:avLst/>
          </a:prstGeom>
        </p:spPr>
        <p:txBody>
          <a:bodyPr anchorCtr="0" anchor="t" bIns="91425" lIns="91425" spcFirstLastPara="1" rIns="91425" wrap="square" tIns="54000">
            <a:noAutofit/>
          </a:bodyPr>
          <a:lstStyle>
            <a:lvl1pPr indent="-292100" lvl="0" marL="457200" rtl="0">
              <a:spcBef>
                <a:spcPts val="0"/>
              </a:spcBef>
              <a:spcAft>
                <a:spcPts val="0"/>
              </a:spcAft>
              <a:buSzPts val="1000"/>
              <a:buChar char="●"/>
              <a:defRPr sz="1000"/>
            </a:lvl1pPr>
            <a:lvl2pPr indent="-292100" lvl="1" marL="914400" rtl="0">
              <a:spcBef>
                <a:spcPts val="1600"/>
              </a:spcBef>
              <a:spcAft>
                <a:spcPts val="0"/>
              </a:spcAft>
              <a:buSzPts val="1000"/>
              <a:buChar char="○"/>
              <a:defRPr sz="1000"/>
            </a:lvl2pPr>
            <a:lvl3pPr indent="-292100" lvl="2" marL="1371600" rtl="0">
              <a:spcBef>
                <a:spcPts val="1600"/>
              </a:spcBef>
              <a:spcAft>
                <a:spcPts val="0"/>
              </a:spcAft>
              <a:buSzPts val="1000"/>
              <a:buChar char="■"/>
              <a:defRPr sz="1000"/>
            </a:lvl3pPr>
            <a:lvl4pPr indent="-292100" lvl="3" marL="1828800" rtl="0">
              <a:spcBef>
                <a:spcPts val="1600"/>
              </a:spcBef>
              <a:spcAft>
                <a:spcPts val="0"/>
              </a:spcAft>
              <a:buSzPts val="1000"/>
              <a:buChar char="●"/>
              <a:defRPr sz="1000"/>
            </a:lvl4pPr>
            <a:lvl5pPr indent="-292100" lvl="4" marL="2286000" rtl="0">
              <a:spcBef>
                <a:spcPts val="1600"/>
              </a:spcBef>
              <a:spcAft>
                <a:spcPts val="0"/>
              </a:spcAft>
              <a:buSzPts val="1000"/>
              <a:buChar char="○"/>
              <a:defRPr sz="1000"/>
            </a:lvl5pPr>
            <a:lvl6pPr indent="-292100" lvl="5" marL="2743200" rtl="0">
              <a:spcBef>
                <a:spcPts val="1600"/>
              </a:spcBef>
              <a:spcAft>
                <a:spcPts val="0"/>
              </a:spcAft>
              <a:buSzPts val="1000"/>
              <a:buChar char="■"/>
              <a:defRPr sz="1000"/>
            </a:lvl6pPr>
            <a:lvl7pPr indent="-292100" lvl="6" marL="3200400" rtl="0">
              <a:spcBef>
                <a:spcPts val="1600"/>
              </a:spcBef>
              <a:spcAft>
                <a:spcPts val="0"/>
              </a:spcAft>
              <a:buSzPts val="1000"/>
              <a:buChar char="●"/>
              <a:defRPr sz="1000"/>
            </a:lvl7pPr>
            <a:lvl8pPr indent="-292100" lvl="7" marL="3657600" rtl="0">
              <a:spcBef>
                <a:spcPts val="1600"/>
              </a:spcBef>
              <a:spcAft>
                <a:spcPts val="0"/>
              </a:spcAft>
              <a:buSzPts val="1000"/>
              <a:buChar char="○"/>
              <a:defRPr sz="1000"/>
            </a:lvl8pPr>
            <a:lvl9pPr indent="-292100" lvl="8" marL="4114800" rtl="0">
              <a:spcBef>
                <a:spcPts val="1600"/>
              </a:spcBef>
              <a:spcAft>
                <a:spcPts val="1600"/>
              </a:spcAft>
              <a:buSzPts val="1000"/>
              <a:buChar char="■"/>
              <a:defRPr sz="1000"/>
            </a:lvl9pPr>
          </a:lstStyle>
          <a:p/>
        </p:txBody>
      </p:sp>
      <p:sp>
        <p:nvSpPr>
          <p:cNvPr id="71" name="Google Shape;71;p12"/>
          <p:cNvSpPr txBox="1"/>
          <p:nvPr>
            <p:ph type="title"/>
          </p:nvPr>
        </p:nvSpPr>
        <p:spPr>
          <a:xfrm>
            <a:off x="763200" y="1533600"/>
            <a:ext cx="4507200" cy="1101600"/>
          </a:xfrm>
          <a:prstGeom prst="rect">
            <a:avLst/>
          </a:prstGeom>
        </p:spPr>
        <p:txBody>
          <a:bodyPr anchorCtr="0" anchor="t" bIns="90000" lIns="91425" spcFirstLastPara="1" rIns="91425" wrap="square" tIns="90000">
            <a:noAutofit/>
          </a:bodyPr>
          <a:lstStyle>
            <a:lvl1pPr lvl="0" rtl="0">
              <a:lnSpc>
                <a:spcPct val="115000"/>
              </a:lnSpc>
              <a:spcBef>
                <a:spcPts val="0"/>
              </a:spcBef>
              <a:spcAft>
                <a:spcPts val="0"/>
              </a:spcAft>
              <a:buSzPts val="3100"/>
              <a:buNone/>
              <a:defRPr sz="3100"/>
            </a:lvl1pPr>
            <a:lvl2pPr lvl="1" rtl="0">
              <a:lnSpc>
                <a:spcPct val="115000"/>
              </a:lnSpc>
              <a:spcBef>
                <a:spcPts val="0"/>
              </a:spcBef>
              <a:spcAft>
                <a:spcPts val="0"/>
              </a:spcAft>
              <a:buSzPts val="3100"/>
              <a:buNone/>
              <a:defRPr sz="3100"/>
            </a:lvl2pPr>
            <a:lvl3pPr lvl="2" rtl="0">
              <a:lnSpc>
                <a:spcPct val="115000"/>
              </a:lnSpc>
              <a:spcBef>
                <a:spcPts val="0"/>
              </a:spcBef>
              <a:spcAft>
                <a:spcPts val="0"/>
              </a:spcAft>
              <a:buSzPts val="3100"/>
              <a:buNone/>
              <a:defRPr sz="3100"/>
            </a:lvl3pPr>
            <a:lvl4pPr lvl="3" rtl="0">
              <a:lnSpc>
                <a:spcPct val="115000"/>
              </a:lnSpc>
              <a:spcBef>
                <a:spcPts val="0"/>
              </a:spcBef>
              <a:spcAft>
                <a:spcPts val="0"/>
              </a:spcAft>
              <a:buSzPts val="3100"/>
              <a:buNone/>
              <a:defRPr sz="3100"/>
            </a:lvl4pPr>
            <a:lvl5pPr lvl="4" rtl="0">
              <a:lnSpc>
                <a:spcPct val="115000"/>
              </a:lnSpc>
              <a:spcBef>
                <a:spcPts val="0"/>
              </a:spcBef>
              <a:spcAft>
                <a:spcPts val="0"/>
              </a:spcAft>
              <a:buSzPts val="3100"/>
              <a:buNone/>
              <a:defRPr sz="3100"/>
            </a:lvl5pPr>
            <a:lvl6pPr lvl="5" rtl="0">
              <a:lnSpc>
                <a:spcPct val="115000"/>
              </a:lnSpc>
              <a:spcBef>
                <a:spcPts val="0"/>
              </a:spcBef>
              <a:spcAft>
                <a:spcPts val="0"/>
              </a:spcAft>
              <a:buSzPts val="3100"/>
              <a:buNone/>
              <a:defRPr sz="3100"/>
            </a:lvl6pPr>
            <a:lvl7pPr lvl="6" rtl="0">
              <a:lnSpc>
                <a:spcPct val="115000"/>
              </a:lnSpc>
              <a:spcBef>
                <a:spcPts val="0"/>
              </a:spcBef>
              <a:spcAft>
                <a:spcPts val="0"/>
              </a:spcAft>
              <a:buSzPts val="3100"/>
              <a:buNone/>
              <a:defRPr sz="3100"/>
            </a:lvl7pPr>
            <a:lvl8pPr lvl="7" rtl="0">
              <a:lnSpc>
                <a:spcPct val="115000"/>
              </a:lnSpc>
              <a:spcBef>
                <a:spcPts val="0"/>
              </a:spcBef>
              <a:spcAft>
                <a:spcPts val="0"/>
              </a:spcAft>
              <a:buSzPts val="3100"/>
              <a:buNone/>
              <a:defRPr sz="3100"/>
            </a:lvl8pPr>
            <a:lvl9pPr lvl="8" rtl="0">
              <a:lnSpc>
                <a:spcPct val="115000"/>
              </a:lnSpc>
              <a:spcBef>
                <a:spcPts val="0"/>
              </a:spcBef>
              <a:spcAft>
                <a:spcPts val="0"/>
              </a:spcAft>
              <a:buSzPts val="3100"/>
              <a:buNone/>
              <a:defRPr sz="3100"/>
            </a:lvl9pPr>
          </a:lstStyle>
          <a:p/>
        </p:txBody>
      </p:sp>
      <p:sp>
        <p:nvSpPr>
          <p:cNvPr id="72" name="Google Shape;72;p12"/>
          <p:cNvSpPr txBox="1"/>
          <p:nvPr/>
        </p:nvSpPr>
        <p:spPr>
          <a:xfrm>
            <a:off x="762000" y="262800"/>
            <a:ext cx="3810000" cy="1099800"/>
          </a:xfrm>
          <a:prstGeom prst="rect">
            <a:avLst/>
          </a:prstGeom>
          <a:noFill/>
          <a:ln>
            <a:noFill/>
          </a:ln>
        </p:spPr>
        <p:txBody>
          <a:bodyPr anchorCtr="0" anchor="ctr" bIns="91425" lIns="91425" spcFirstLastPara="1" rIns="91425" wrap="square" tIns="0">
            <a:noAutofit/>
          </a:bodyPr>
          <a:lstStyle/>
          <a:p>
            <a:pPr indent="0" lvl="0" marL="0" rtl="0" algn="l">
              <a:spcBef>
                <a:spcPts val="0"/>
              </a:spcBef>
              <a:spcAft>
                <a:spcPts val="0"/>
              </a:spcAft>
              <a:buNone/>
            </a:pPr>
            <a:r>
              <a:rPr lang="en" sz="3900">
                <a:solidFill>
                  <a:srgbClr val="0DFFAD"/>
                </a:solidFill>
              </a:rPr>
              <a:t>—</a:t>
            </a:r>
            <a:br>
              <a:rPr lang="en" sz="4600">
                <a:solidFill>
                  <a:srgbClr val="0DFFAD"/>
                </a:solidFill>
                <a:latin typeface="Roboto"/>
                <a:ea typeface="Roboto"/>
                <a:cs typeface="Roboto"/>
                <a:sym typeface="Roboto"/>
              </a:rPr>
            </a:br>
            <a:endParaRPr sz="1000">
              <a:solidFill>
                <a:srgbClr val="0DFFAD"/>
              </a:solidFill>
            </a:endParaRPr>
          </a:p>
        </p:txBody>
      </p:sp>
      <p:sp>
        <p:nvSpPr>
          <p:cNvPr id="73" name="Google Shape;73;p12"/>
          <p:cNvSpPr txBox="1"/>
          <p:nvPr>
            <p:ph idx="2" type="body"/>
          </p:nvPr>
        </p:nvSpPr>
        <p:spPr>
          <a:xfrm>
            <a:off x="763200" y="2732400"/>
            <a:ext cx="2304000" cy="1832400"/>
          </a:xfrm>
          <a:prstGeom prst="rect">
            <a:avLst/>
          </a:prstGeom>
        </p:spPr>
        <p:txBody>
          <a:bodyPr anchorCtr="0" anchor="t" bIns="91425" lIns="91425" spcFirstLastPara="1" rIns="91425" wrap="square" tIns="91425">
            <a:noAutofit/>
          </a:bodyPr>
          <a:lstStyle>
            <a:lvl1pPr indent="-295275" lvl="0" marL="457200" rtl="0">
              <a:lnSpc>
                <a:spcPct val="100000"/>
              </a:lnSpc>
              <a:spcBef>
                <a:spcPts val="0"/>
              </a:spcBef>
              <a:spcAft>
                <a:spcPts val="0"/>
              </a:spcAft>
              <a:buSzPts val="1050"/>
              <a:buChar char="●"/>
              <a:defRPr sz="1050"/>
            </a:lvl1pPr>
            <a:lvl2pPr indent="-295275" lvl="1" marL="914400" rtl="0">
              <a:lnSpc>
                <a:spcPct val="100000"/>
              </a:lnSpc>
              <a:spcBef>
                <a:spcPts val="0"/>
              </a:spcBef>
              <a:spcAft>
                <a:spcPts val="0"/>
              </a:spcAft>
              <a:buSzPts val="1050"/>
              <a:buChar char="○"/>
              <a:defRPr sz="1050"/>
            </a:lvl2pPr>
            <a:lvl3pPr indent="-295275" lvl="2" marL="1371600" rtl="0">
              <a:lnSpc>
                <a:spcPct val="100000"/>
              </a:lnSpc>
              <a:spcBef>
                <a:spcPts val="0"/>
              </a:spcBef>
              <a:spcAft>
                <a:spcPts val="0"/>
              </a:spcAft>
              <a:buSzPts val="1050"/>
              <a:buChar char="■"/>
              <a:defRPr sz="1050"/>
            </a:lvl3pPr>
            <a:lvl4pPr indent="-295275" lvl="3" marL="1828800" rtl="0">
              <a:lnSpc>
                <a:spcPct val="100000"/>
              </a:lnSpc>
              <a:spcBef>
                <a:spcPts val="0"/>
              </a:spcBef>
              <a:spcAft>
                <a:spcPts val="0"/>
              </a:spcAft>
              <a:buSzPts val="1050"/>
              <a:buChar char="●"/>
              <a:defRPr sz="1050"/>
            </a:lvl4pPr>
            <a:lvl5pPr indent="-295275" lvl="4" marL="2286000" rtl="0">
              <a:lnSpc>
                <a:spcPct val="100000"/>
              </a:lnSpc>
              <a:spcBef>
                <a:spcPts val="0"/>
              </a:spcBef>
              <a:spcAft>
                <a:spcPts val="0"/>
              </a:spcAft>
              <a:buSzPts val="1050"/>
              <a:buChar char="○"/>
              <a:defRPr sz="1050"/>
            </a:lvl5pPr>
            <a:lvl6pPr indent="-295275" lvl="5" marL="2743200" rtl="0">
              <a:lnSpc>
                <a:spcPct val="100000"/>
              </a:lnSpc>
              <a:spcBef>
                <a:spcPts val="0"/>
              </a:spcBef>
              <a:spcAft>
                <a:spcPts val="0"/>
              </a:spcAft>
              <a:buSzPts val="1050"/>
              <a:buChar char="■"/>
              <a:defRPr sz="1050"/>
            </a:lvl6pPr>
            <a:lvl7pPr indent="-295275" lvl="6" marL="3200400" rtl="0">
              <a:lnSpc>
                <a:spcPct val="100000"/>
              </a:lnSpc>
              <a:spcBef>
                <a:spcPts val="0"/>
              </a:spcBef>
              <a:spcAft>
                <a:spcPts val="0"/>
              </a:spcAft>
              <a:buSzPts val="1050"/>
              <a:buChar char="●"/>
              <a:defRPr sz="1050"/>
            </a:lvl7pPr>
            <a:lvl8pPr indent="-295275" lvl="7" marL="3657600" rtl="0">
              <a:lnSpc>
                <a:spcPct val="100000"/>
              </a:lnSpc>
              <a:spcBef>
                <a:spcPts val="0"/>
              </a:spcBef>
              <a:spcAft>
                <a:spcPts val="0"/>
              </a:spcAft>
              <a:buSzPts val="1050"/>
              <a:buChar char="○"/>
              <a:defRPr sz="1050"/>
            </a:lvl8pPr>
            <a:lvl9pPr indent="-295275" lvl="8" marL="4114800" rtl="0">
              <a:lnSpc>
                <a:spcPct val="100000"/>
              </a:lnSpc>
              <a:spcBef>
                <a:spcPts val="0"/>
              </a:spcBef>
              <a:spcAft>
                <a:spcPts val="0"/>
              </a:spcAft>
              <a:buSzPts val="1050"/>
              <a:buChar char="■"/>
              <a:defRPr sz="1050"/>
            </a:lvl9pPr>
          </a:lstStyle>
          <a:p/>
        </p:txBody>
      </p:sp>
      <p:sp>
        <p:nvSpPr>
          <p:cNvPr id="74" name="Google Shape;74;p12"/>
          <p:cNvSpPr txBox="1"/>
          <p:nvPr>
            <p:ph idx="3" type="body"/>
          </p:nvPr>
        </p:nvSpPr>
        <p:spPr>
          <a:xfrm>
            <a:off x="3474000" y="2732400"/>
            <a:ext cx="2304000" cy="1832400"/>
          </a:xfrm>
          <a:prstGeom prst="rect">
            <a:avLst/>
          </a:prstGeom>
        </p:spPr>
        <p:txBody>
          <a:bodyPr anchorCtr="0" anchor="t" bIns="91425" lIns="91425" spcFirstLastPara="1" rIns="91425" wrap="square" tIns="91425">
            <a:noAutofit/>
          </a:bodyPr>
          <a:lstStyle>
            <a:lvl1pPr indent="-295275" lvl="0" marL="457200" rtl="0">
              <a:lnSpc>
                <a:spcPct val="100000"/>
              </a:lnSpc>
              <a:spcBef>
                <a:spcPts val="0"/>
              </a:spcBef>
              <a:spcAft>
                <a:spcPts val="0"/>
              </a:spcAft>
              <a:buSzPts val="1050"/>
              <a:buChar char="●"/>
              <a:defRPr sz="1050"/>
            </a:lvl1pPr>
            <a:lvl2pPr indent="-295275" lvl="1" marL="914400" rtl="0">
              <a:lnSpc>
                <a:spcPct val="100000"/>
              </a:lnSpc>
              <a:spcBef>
                <a:spcPts val="0"/>
              </a:spcBef>
              <a:spcAft>
                <a:spcPts val="0"/>
              </a:spcAft>
              <a:buSzPts val="1050"/>
              <a:buChar char="○"/>
              <a:defRPr sz="1050"/>
            </a:lvl2pPr>
            <a:lvl3pPr indent="-295275" lvl="2" marL="1371600" rtl="0">
              <a:lnSpc>
                <a:spcPct val="100000"/>
              </a:lnSpc>
              <a:spcBef>
                <a:spcPts val="0"/>
              </a:spcBef>
              <a:spcAft>
                <a:spcPts val="0"/>
              </a:spcAft>
              <a:buSzPts val="1050"/>
              <a:buChar char="■"/>
              <a:defRPr sz="1050"/>
            </a:lvl3pPr>
            <a:lvl4pPr indent="-295275" lvl="3" marL="1828800" rtl="0">
              <a:lnSpc>
                <a:spcPct val="100000"/>
              </a:lnSpc>
              <a:spcBef>
                <a:spcPts val="0"/>
              </a:spcBef>
              <a:spcAft>
                <a:spcPts val="0"/>
              </a:spcAft>
              <a:buSzPts val="1050"/>
              <a:buChar char="●"/>
              <a:defRPr sz="1050"/>
            </a:lvl4pPr>
            <a:lvl5pPr indent="-295275" lvl="4" marL="2286000" rtl="0">
              <a:lnSpc>
                <a:spcPct val="100000"/>
              </a:lnSpc>
              <a:spcBef>
                <a:spcPts val="0"/>
              </a:spcBef>
              <a:spcAft>
                <a:spcPts val="0"/>
              </a:spcAft>
              <a:buSzPts val="1050"/>
              <a:buChar char="○"/>
              <a:defRPr sz="1050"/>
            </a:lvl5pPr>
            <a:lvl6pPr indent="-295275" lvl="5" marL="2743200" rtl="0">
              <a:lnSpc>
                <a:spcPct val="100000"/>
              </a:lnSpc>
              <a:spcBef>
                <a:spcPts val="0"/>
              </a:spcBef>
              <a:spcAft>
                <a:spcPts val="0"/>
              </a:spcAft>
              <a:buSzPts val="1050"/>
              <a:buChar char="■"/>
              <a:defRPr sz="1050"/>
            </a:lvl6pPr>
            <a:lvl7pPr indent="-295275" lvl="6" marL="3200400" rtl="0">
              <a:lnSpc>
                <a:spcPct val="100000"/>
              </a:lnSpc>
              <a:spcBef>
                <a:spcPts val="0"/>
              </a:spcBef>
              <a:spcAft>
                <a:spcPts val="0"/>
              </a:spcAft>
              <a:buSzPts val="1050"/>
              <a:buChar char="●"/>
              <a:defRPr sz="1050"/>
            </a:lvl7pPr>
            <a:lvl8pPr indent="-295275" lvl="7" marL="3657600" rtl="0">
              <a:lnSpc>
                <a:spcPct val="100000"/>
              </a:lnSpc>
              <a:spcBef>
                <a:spcPts val="0"/>
              </a:spcBef>
              <a:spcAft>
                <a:spcPts val="0"/>
              </a:spcAft>
              <a:buSzPts val="1050"/>
              <a:buChar char="○"/>
              <a:defRPr sz="1050"/>
            </a:lvl8pPr>
            <a:lvl9pPr indent="-295275" lvl="8" marL="4114800" rtl="0">
              <a:lnSpc>
                <a:spcPct val="100000"/>
              </a:lnSpc>
              <a:spcBef>
                <a:spcPts val="0"/>
              </a:spcBef>
              <a:spcAft>
                <a:spcPts val="0"/>
              </a:spcAft>
              <a:buSzPts val="1050"/>
              <a:buChar char="■"/>
              <a:defRPr sz="1050"/>
            </a:lvl9pPr>
          </a:lstStyle>
          <a:p/>
        </p:txBody>
      </p:sp>
      <p:sp>
        <p:nvSpPr>
          <p:cNvPr id="75" name="Google Shape;75;p12"/>
          <p:cNvSpPr txBox="1"/>
          <p:nvPr>
            <p:ph idx="4" type="body"/>
          </p:nvPr>
        </p:nvSpPr>
        <p:spPr>
          <a:xfrm>
            <a:off x="6217200" y="2732400"/>
            <a:ext cx="2304000" cy="1832400"/>
          </a:xfrm>
          <a:prstGeom prst="rect">
            <a:avLst/>
          </a:prstGeom>
        </p:spPr>
        <p:txBody>
          <a:bodyPr anchorCtr="0" anchor="t" bIns="91425" lIns="91425" spcFirstLastPara="1" rIns="91425" wrap="square" tIns="91425">
            <a:noAutofit/>
          </a:bodyPr>
          <a:lstStyle>
            <a:lvl1pPr indent="-295275" lvl="0" marL="457200" rtl="0">
              <a:lnSpc>
                <a:spcPct val="100000"/>
              </a:lnSpc>
              <a:spcBef>
                <a:spcPts val="0"/>
              </a:spcBef>
              <a:spcAft>
                <a:spcPts val="0"/>
              </a:spcAft>
              <a:buSzPts val="1050"/>
              <a:buChar char="●"/>
              <a:defRPr sz="1050"/>
            </a:lvl1pPr>
            <a:lvl2pPr indent="-295275" lvl="1" marL="914400" rtl="0">
              <a:lnSpc>
                <a:spcPct val="100000"/>
              </a:lnSpc>
              <a:spcBef>
                <a:spcPts val="0"/>
              </a:spcBef>
              <a:spcAft>
                <a:spcPts val="0"/>
              </a:spcAft>
              <a:buSzPts val="1050"/>
              <a:buChar char="○"/>
              <a:defRPr sz="1050"/>
            </a:lvl2pPr>
            <a:lvl3pPr indent="-295275" lvl="2" marL="1371600" rtl="0">
              <a:lnSpc>
                <a:spcPct val="100000"/>
              </a:lnSpc>
              <a:spcBef>
                <a:spcPts val="0"/>
              </a:spcBef>
              <a:spcAft>
                <a:spcPts val="0"/>
              </a:spcAft>
              <a:buSzPts val="1050"/>
              <a:buChar char="■"/>
              <a:defRPr sz="1050"/>
            </a:lvl3pPr>
            <a:lvl4pPr indent="-295275" lvl="3" marL="1828800" rtl="0">
              <a:lnSpc>
                <a:spcPct val="100000"/>
              </a:lnSpc>
              <a:spcBef>
                <a:spcPts val="0"/>
              </a:spcBef>
              <a:spcAft>
                <a:spcPts val="0"/>
              </a:spcAft>
              <a:buSzPts val="1050"/>
              <a:buChar char="●"/>
              <a:defRPr sz="1050"/>
            </a:lvl4pPr>
            <a:lvl5pPr indent="-295275" lvl="4" marL="2286000" rtl="0">
              <a:lnSpc>
                <a:spcPct val="100000"/>
              </a:lnSpc>
              <a:spcBef>
                <a:spcPts val="0"/>
              </a:spcBef>
              <a:spcAft>
                <a:spcPts val="0"/>
              </a:spcAft>
              <a:buSzPts val="1050"/>
              <a:buChar char="○"/>
              <a:defRPr sz="1050"/>
            </a:lvl5pPr>
            <a:lvl6pPr indent="-295275" lvl="5" marL="2743200" rtl="0">
              <a:lnSpc>
                <a:spcPct val="100000"/>
              </a:lnSpc>
              <a:spcBef>
                <a:spcPts val="0"/>
              </a:spcBef>
              <a:spcAft>
                <a:spcPts val="0"/>
              </a:spcAft>
              <a:buSzPts val="1050"/>
              <a:buChar char="■"/>
              <a:defRPr sz="1050"/>
            </a:lvl6pPr>
            <a:lvl7pPr indent="-295275" lvl="6" marL="3200400" rtl="0">
              <a:lnSpc>
                <a:spcPct val="100000"/>
              </a:lnSpc>
              <a:spcBef>
                <a:spcPts val="0"/>
              </a:spcBef>
              <a:spcAft>
                <a:spcPts val="0"/>
              </a:spcAft>
              <a:buSzPts val="1050"/>
              <a:buChar char="●"/>
              <a:defRPr sz="1050"/>
            </a:lvl7pPr>
            <a:lvl8pPr indent="-295275" lvl="7" marL="3657600" rtl="0">
              <a:lnSpc>
                <a:spcPct val="100000"/>
              </a:lnSpc>
              <a:spcBef>
                <a:spcPts val="0"/>
              </a:spcBef>
              <a:spcAft>
                <a:spcPts val="0"/>
              </a:spcAft>
              <a:buSzPts val="1050"/>
              <a:buChar char="○"/>
              <a:defRPr sz="1050"/>
            </a:lvl8pPr>
            <a:lvl9pPr indent="-295275" lvl="8" marL="4114800" rtl="0">
              <a:lnSpc>
                <a:spcPct val="100000"/>
              </a:lnSpc>
              <a:spcBef>
                <a:spcPts val="0"/>
              </a:spcBef>
              <a:spcAft>
                <a:spcPts val="0"/>
              </a:spcAft>
              <a:buSzPts val="1050"/>
              <a:buChar char="■"/>
              <a:defRPr sz="1050"/>
            </a:lvl9pPr>
          </a:lstStyle>
          <a:p/>
        </p:txBody>
      </p:sp>
      <p:cxnSp>
        <p:nvCxnSpPr>
          <p:cNvPr id="76" name="Google Shape;76;p12"/>
          <p:cNvCxnSpPr/>
          <p:nvPr/>
        </p:nvCxnSpPr>
        <p:spPr>
          <a:xfrm>
            <a:off x="3344941" y="2989350"/>
            <a:ext cx="0" cy="1603500"/>
          </a:xfrm>
          <a:prstGeom prst="straightConnector1">
            <a:avLst/>
          </a:prstGeom>
          <a:noFill/>
          <a:ln cap="flat" cmpd="sng" w="9525">
            <a:solidFill>
              <a:srgbClr val="0096FF"/>
            </a:solidFill>
            <a:prstDash val="dot"/>
            <a:round/>
            <a:headEnd len="med" w="med" type="none"/>
            <a:tailEnd len="med" w="med" type="none"/>
          </a:ln>
        </p:spPr>
      </p:cxnSp>
      <p:cxnSp>
        <p:nvCxnSpPr>
          <p:cNvPr id="77" name="Google Shape;77;p12"/>
          <p:cNvCxnSpPr/>
          <p:nvPr/>
        </p:nvCxnSpPr>
        <p:spPr>
          <a:xfrm>
            <a:off x="6088128" y="2989350"/>
            <a:ext cx="0" cy="1603500"/>
          </a:xfrm>
          <a:prstGeom prst="straightConnector1">
            <a:avLst/>
          </a:prstGeom>
          <a:noFill/>
          <a:ln cap="flat" cmpd="sng" w="9525">
            <a:solidFill>
              <a:srgbClr val="0096FF"/>
            </a:solidFill>
            <a:prstDash val="dot"/>
            <a:round/>
            <a:headEnd len="med" w="med" type="none"/>
            <a:tailEnd len="med" w="med" type="none"/>
          </a:ln>
        </p:spPr>
      </p:cxnSp>
      <p:sp>
        <p:nvSpPr>
          <p:cNvPr id="78" name="Google Shape;78;p12"/>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FFFFFF"/>
                </a:solidFill>
                <a:latin typeface="Open Sans"/>
                <a:ea typeface="Open Sans"/>
                <a:cs typeface="Open Sans"/>
                <a:sym typeface="Open Sans"/>
              </a:rPr>
              <a:t>© 2020 Turnitin LLC. Company confidential.</a:t>
            </a:r>
            <a:endParaRPr sz="600">
              <a:solidFill>
                <a:srgbClr val="FFFFFF"/>
              </a:solidFill>
              <a:latin typeface="Open Sans"/>
              <a:ea typeface="Open Sans"/>
              <a:cs typeface="Open Sans"/>
              <a:sym typeface="Open Sans"/>
            </a:endParaRPr>
          </a:p>
        </p:txBody>
      </p:sp>
      <p:pic>
        <p:nvPicPr>
          <p:cNvPr id="79" name="Google Shape;79;p12"/>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80" name="Google Shape;80;p12"/>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Stats One Number">
  <p:cSld name="MAIN_POINT_2">
    <p:bg>
      <p:bgPr>
        <a:solidFill>
          <a:schemeClr val="accent1"/>
        </a:solidFill>
      </p:bgPr>
    </p:bg>
    <p:spTree>
      <p:nvGrpSpPr>
        <p:cNvPr id="81" name="Shape 81"/>
        <p:cNvGrpSpPr/>
        <p:nvPr/>
      </p:nvGrpSpPr>
      <p:grpSpPr>
        <a:xfrm>
          <a:off x="0" y="0"/>
          <a:ext cx="0" cy="0"/>
          <a:chOff x="0" y="0"/>
          <a:chExt cx="0" cy="0"/>
        </a:xfrm>
      </p:grpSpPr>
      <p:pic>
        <p:nvPicPr>
          <p:cNvPr id="82" name="Google Shape;82;p13"/>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83" name="Google Shape;83;p13"/>
          <p:cNvSpPr txBox="1"/>
          <p:nvPr>
            <p:ph idx="1" type="body"/>
          </p:nvPr>
        </p:nvSpPr>
        <p:spPr>
          <a:xfrm>
            <a:off x="763200" y="990000"/>
            <a:ext cx="2260800" cy="370800"/>
          </a:xfrm>
          <a:prstGeom prst="rect">
            <a:avLst/>
          </a:prstGeom>
        </p:spPr>
        <p:txBody>
          <a:bodyPr anchorCtr="0" anchor="t" bIns="91425" lIns="91425" spcFirstLastPara="1" rIns="91425" wrap="square" tIns="91425">
            <a:noAutofit/>
          </a:bodyPr>
          <a:lstStyle>
            <a:lvl1pPr indent="-292100" lvl="0" marL="457200" rtl="0">
              <a:spcBef>
                <a:spcPts val="0"/>
              </a:spcBef>
              <a:spcAft>
                <a:spcPts val="0"/>
              </a:spcAft>
              <a:buSzPts val="1000"/>
              <a:buChar char="●"/>
              <a:defRPr sz="1000"/>
            </a:lvl1pPr>
            <a:lvl2pPr indent="-292100" lvl="1" marL="914400" rtl="0">
              <a:spcBef>
                <a:spcPts val="1600"/>
              </a:spcBef>
              <a:spcAft>
                <a:spcPts val="0"/>
              </a:spcAft>
              <a:buSzPts val="1000"/>
              <a:buChar char="○"/>
              <a:defRPr sz="1000"/>
            </a:lvl2pPr>
            <a:lvl3pPr indent="-292100" lvl="2" marL="1371600" rtl="0">
              <a:spcBef>
                <a:spcPts val="1600"/>
              </a:spcBef>
              <a:spcAft>
                <a:spcPts val="0"/>
              </a:spcAft>
              <a:buSzPts val="1000"/>
              <a:buChar char="■"/>
              <a:defRPr sz="1000"/>
            </a:lvl3pPr>
            <a:lvl4pPr indent="-292100" lvl="3" marL="1828800" rtl="0">
              <a:spcBef>
                <a:spcPts val="1600"/>
              </a:spcBef>
              <a:spcAft>
                <a:spcPts val="0"/>
              </a:spcAft>
              <a:buSzPts val="1000"/>
              <a:buChar char="●"/>
              <a:defRPr sz="1000"/>
            </a:lvl4pPr>
            <a:lvl5pPr indent="-292100" lvl="4" marL="2286000" rtl="0">
              <a:spcBef>
                <a:spcPts val="1600"/>
              </a:spcBef>
              <a:spcAft>
                <a:spcPts val="0"/>
              </a:spcAft>
              <a:buSzPts val="1000"/>
              <a:buChar char="○"/>
              <a:defRPr sz="1000"/>
            </a:lvl5pPr>
            <a:lvl6pPr indent="-292100" lvl="5" marL="2743200" rtl="0">
              <a:spcBef>
                <a:spcPts val="1600"/>
              </a:spcBef>
              <a:spcAft>
                <a:spcPts val="0"/>
              </a:spcAft>
              <a:buSzPts val="1000"/>
              <a:buChar char="■"/>
              <a:defRPr sz="1000"/>
            </a:lvl6pPr>
            <a:lvl7pPr indent="-292100" lvl="6" marL="3200400" rtl="0">
              <a:spcBef>
                <a:spcPts val="1600"/>
              </a:spcBef>
              <a:spcAft>
                <a:spcPts val="0"/>
              </a:spcAft>
              <a:buSzPts val="1000"/>
              <a:buChar char="●"/>
              <a:defRPr sz="1000"/>
            </a:lvl7pPr>
            <a:lvl8pPr indent="-292100" lvl="7" marL="3657600" rtl="0">
              <a:spcBef>
                <a:spcPts val="1600"/>
              </a:spcBef>
              <a:spcAft>
                <a:spcPts val="0"/>
              </a:spcAft>
              <a:buSzPts val="1000"/>
              <a:buChar char="○"/>
              <a:defRPr sz="1000"/>
            </a:lvl8pPr>
            <a:lvl9pPr indent="-292100" lvl="8" marL="4114800" rtl="0">
              <a:spcBef>
                <a:spcPts val="1600"/>
              </a:spcBef>
              <a:spcAft>
                <a:spcPts val="1600"/>
              </a:spcAft>
              <a:buSzPts val="1000"/>
              <a:buChar char="■"/>
              <a:defRPr sz="1000"/>
            </a:lvl9pPr>
          </a:lstStyle>
          <a:p/>
        </p:txBody>
      </p:sp>
      <p:sp>
        <p:nvSpPr>
          <p:cNvPr id="84" name="Google Shape;84;p13"/>
          <p:cNvSpPr txBox="1"/>
          <p:nvPr>
            <p:ph type="title"/>
          </p:nvPr>
        </p:nvSpPr>
        <p:spPr>
          <a:xfrm>
            <a:off x="763200" y="2372400"/>
            <a:ext cx="3808800" cy="1040400"/>
          </a:xfrm>
          <a:prstGeom prst="rect">
            <a:avLst/>
          </a:prstGeom>
        </p:spPr>
        <p:txBody>
          <a:bodyPr anchorCtr="0" anchor="t" bIns="0" lIns="91425" spcFirstLastPara="1" rIns="91425" wrap="square" tIns="0">
            <a:noAutofit/>
          </a:bodyPr>
          <a:lstStyle>
            <a:lvl1pPr lvl="0" rtl="0">
              <a:lnSpc>
                <a:spcPct val="115000"/>
              </a:lnSpc>
              <a:spcBef>
                <a:spcPts val="0"/>
              </a:spcBef>
              <a:spcAft>
                <a:spcPts val="0"/>
              </a:spcAft>
              <a:buSzPts val="3500"/>
              <a:buNone/>
              <a:defRPr sz="3500"/>
            </a:lvl1pPr>
            <a:lvl2pPr lvl="1" rtl="0">
              <a:lnSpc>
                <a:spcPct val="115000"/>
              </a:lnSpc>
              <a:spcBef>
                <a:spcPts val="0"/>
              </a:spcBef>
              <a:spcAft>
                <a:spcPts val="0"/>
              </a:spcAft>
              <a:buSzPts val="3500"/>
              <a:buNone/>
              <a:defRPr sz="3500"/>
            </a:lvl2pPr>
            <a:lvl3pPr lvl="2" rtl="0">
              <a:lnSpc>
                <a:spcPct val="115000"/>
              </a:lnSpc>
              <a:spcBef>
                <a:spcPts val="0"/>
              </a:spcBef>
              <a:spcAft>
                <a:spcPts val="0"/>
              </a:spcAft>
              <a:buSzPts val="3500"/>
              <a:buNone/>
              <a:defRPr sz="3500"/>
            </a:lvl3pPr>
            <a:lvl4pPr lvl="3" rtl="0">
              <a:lnSpc>
                <a:spcPct val="115000"/>
              </a:lnSpc>
              <a:spcBef>
                <a:spcPts val="0"/>
              </a:spcBef>
              <a:spcAft>
                <a:spcPts val="0"/>
              </a:spcAft>
              <a:buSzPts val="3500"/>
              <a:buNone/>
              <a:defRPr sz="3500"/>
            </a:lvl4pPr>
            <a:lvl5pPr lvl="4" rtl="0">
              <a:lnSpc>
                <a:spcPct val="115000"/>
              </a:lnSpc>
              <a:spcBef>
                <a:spcPts val="0"/>
              </a:spcBef>
              <a:spcAft>
                <a:spcPts val="0"/>
              </a:spcAft>
              <a:buSzPts val="3500"/>
              <a:buNone/>
              <a:defRPr sz="3500"/>
            </a:lvl5pPr>
            <a:lvl6pPr lvl="5" rtl="0">
              <a:lnSpc>
                <a:spcPct val="115000"/>
              </a:lnSpc>
              <a:spcBef>
                <a:spcPts val="0"/>
              </a:spcBef>
              <a:spcAft>
                <a:spcPts val="0"/>
              </a:spcAft>
              <a:buSzPts val="3500"/>
              <a:buNone/>
              <a:defRPr sz="3500"/>
            </a:lvl6pPr>
            <a:lvl7pPr lvl="6" rtl="0">
              <a:lnSpc>
                <a:spcPct val="115000"/>
              </a:lnSpc>
              <a:spcBef>
                <a:spcPts val="0"/>
              </a:spcBef>
              <a:spcAft>
                <a:spcPts val="0"/>
              </a:spcAft>
              <a:buSzPts val="3500"/>
              <a:buNone/>
              <a:defRPr sz="3500"/>
            </a:lvl7pPr>
            <a:lvl8pPr lvl="7" rtl="0">
              <a:lnSpc>
                <a:spcPct val="115000"/>
              </a:lnSpc>
              <a:spcBef>
                <a:spcPts val="0"/>
              </a:spcBef>
              <a:spcAft>
                <a:spcPts val="0"/>
              </a:spcAft>
              <a:buSzPts val="3500"/>
              <a:buNone/>
              <a:defRPr sz="3500"/>
            </a:lvl8pPr>
            <a:lvl9pPr lvl="8" rtl="0">
              <a:lnSpc>
                <a:spcPct val="115000"/>
              </a:lnSpc>
              <a:spcBef>
                <a:spcPts val="0"/>
              </a:spcBef>
              <a:spcAft>
                <a:spcPts val="0"/>
              </a:spcAft>
              <a:buSzPts val="3500"/>
              <a:buNone/>
              <a:defRPr sz="3500"/>
            </a:lvl9pPr>
          </a:lstStyle>
          <a:p/>
        </p:txBody>
      </p:sp>
      <p:sp>
        <p:nvSpPr>
          <p:cNvPr id="85" name="Google Shape;85;p13"/>
          <p:cNvSpPr txBox="1"/>
          <p:nvPr>
            <p:ph idx="2" type="body"/>
          </p:nvPr>
        </p:nvSpPr>
        <p:spPr>
          <a:xfrm>
            <a:off x="763200" y="3412800"/>
            <a:ext cx="3808800" cy="918000"/>
          </a:xfrm>
          <a:prstGeom prst="rect">
            <a:avLst/>
          </a:prstGeom>
        </p:spPr>
        <p:txBody>
          <a:bodyPr anchorCtr="0" anchor="t" bIns="91425" lIns="91425" spcFirstLastPara="1" rIns="91425" wrap="square" tIns="306000">
            <a:noAutofit/>
          </a:bodyPr>
          <a:lstStyle>
            <a:lvl1pPr indent="-295275" lvl="0" marL="457200" rtl="0">
              <a:spcBef>
                <a:spcPts val="0"/>
              </a:spcBef>
              <a:spcAft>
                <a:spcPts val="0"/>
              </a:spcAft>
              <a:buSzPts val="1050"/>
              <a:buChar char="●"/>
              <a:defRPr sz="1050"/>
            </a:lvl1pPr>
            <a:lvl2pPr indent="-295275" lvl="1" marL="914400" rtl="0">
              <a:spcBef>
                <a:spcPts val="1600"/>
              </a:spcBef>
              <a:spcAft>
                <a:spcPts val="0"/>
              </a:spcAft>
              <a:buSzPts val="1050"/>
              <a:buChar char="○"/>
              <a:defRPr sz="1050"/>
            </a:lvl2pPr>
            <a:lvl3pPr indent="-295275" lvl="2" marL="1371600" rtl="0">
              <a:spcBef>
                <a:spcPts val="1600"/>
              </a:spcBef>
              <a:spcAft>
                <a:spcPts val="0"/>
              </a:spcAft>
              <a:buSzPts val="1050"/>
              <a:buChar char="■"/>
              <a:defRPr sz="1050"/>
            </a:lvl3pPr>
            <a:lvl4pPr indent="-295275" lvl="3" marL="1828800" rtl="0">
              <a:spcBef>
                <a:spcPts val="1600"/>
              </a:spcBef>
              <a:spcAft>
                <a:spcPts val="0"/>
              </a:spcAft>
              <a:buSzPts val="1050"/>
              <a:buChar char="●"/>
              <a:defRPr sz="1050"/>
            </a:lvl4pPr>
            <a:lvl5pPr indent="-295275" lvl="4" marL="2286000" rtl="0">
              <a:spcBef>
                <a:spcPts val="1600"/>
              </a:spcBef>
              <a:spcAft>
                <a:spcPts val="0"/>
              </a:spcAft>
              <a:buSzPts val="1050"/>
              <a:buChar char="○"/>
              <a:defRPr sz="1050"/>
            </a:lvl5pPr>
            <a:lvl6pPr indent="-295275" lvl="5" marL="2743200" rtl="0">
              <a:spcBef>
                <a:spcPts val="1600"/>
              </a:spcBef>
              <a:spcAft>
                <a:spcPts val="0"/>
              </a:spcAft>
              <a:buSzPts val="1050"/>
              <a:buChar char="■"/>
              <a:defRPr sz="1050"/>
            </a:lvl6pPr>
            <a:lvl7pPr indent="-295275" lvl="6" marL="3200400" rtl="0">
              <a:spcBef>
                <a:spcPts val="1600"/>
              </a:spcBef>
              <a:spcAft>
                <a:spcPts val="0"/>
              </a:spcAft>
              <a:buSzPts val="1050"/>
              <a:buChar char="●"/>
              <a:defRPr sz="1050"/>
            </a:lvl7pPr>
            <a:lvl8pPr indent="-295275" lvl="7" marL="3657600" rtl="0">
              <a:spcBef>
                <a:spcPts val="1600"/>
              </a:spcBef>
              <a:spcAft>
                <a:spcPts val="0"/>
              </a:spcAft>
              <a:buSzPts val="1050"/>
              <a:buChar char="○"/>
              <a:defRPr sz="1050"/>
            </a:lvl8pPr>
            <a:lvl9pPr indent="-295275" lvl="8" marL="4114800" rtl="0">
              <a:spcBef>
                <a:spcPts val="1600"/>
              </a:spcBef>
              <a:spcAft>
                <a:spcPts val="1600"/>
              </a:spcAft>
              <a:buSzPts val="1050"/>
              <a:buChar char="■"/>
              <a:defRPr sz="1050"/>
            </a:lvl9pPr>
          </a:lstStyle>
          <a:p/>
        </p:txBody>
      </p:sp>
      <p:sp>
        <p:nvSpPr>
          <p:cNvPr id="86" name="Google Shape;86;p13"/>
          <p:cNvSpPr txBox="1"/>
          <p:nvPr/>
        </p:nvSpPr>
        <p:spPr>
          <a:xfrm>
            <a:off x="762000" y="277339"/>
            <a:ext cx="3810000" cy="1099800"/>
          </a:xfrm>
          <a:prstGeom prst="rect">
            <a:avLst/>
          </a:prstGeom>
          <a:noFill/>
          <a:ln>
            <a:noFill/>
          </a:ln>
        </p:spPr>
        <p:txBody>
          <a:bodyPr anchorCtr="0" anchor="ctr" bIns="91425" lIns="91425" spcFirstLastPara="1" rIns="91425" wrap="square" tIns="0">
            <a:noAutofit/>
          </a:bodyPr>
          <a:lstStyle/>
          <a:p>
            <a:pPr indent="0" lvl="0" marL="0" rtl="0" algn="l">
              <a:spcBef>
                <a:spcPts val="0"/>
              </a:spcBef>
              <a:spcAft>
                <a:spcPts val="0"/>
              </a:spcAft>
              <a:buNone/>
            </a:pPr>
            <a:r>
              <a:rPr lang="en" sz="3900">
                <a:solidFill>
                  <a:srgbClr val="0DFFAD"/>
                </a:solidFill>
              </a:rPr>
              <a:t>—</a:t>
            </a:r>
            <a:br>
              <a:rPr lang="en" sz="4600">
                <a:solidFill>
                  <a:srgbClr val="666666"/>
                </a:solidFill>
                <a:latin typeface="Roboto"/>
                <a:ea typeface="Roboto"/>
                <a:cs typeface="Roboto"/>
                <a:sym typeface="Roboto"/>
              </a:rPr>
            </a:br>
            <a:endParaRPr sz="1000">
              <a:solidFill>
                <a:srgbClr val="B2C4C7"/>
              </a:solidFill>
            </a:endParaRPr>
          </a:p>
        </p:txBody>
      </p:sp>
      <p:sp>
        <p:nvSpPr>
          <p:cNvPr id="87" name="Google Shape;87;p13"/>
          <p:cNvSpPr txBox="1"/>
          <p:nvPr>
            <p:ph idx="3" type="body"/>
          </p:nvPr>
        </p:nvSpPr>
        <p:spPr>
          <a:xfrm>
            <a:off x="5713800" y="2372400"/>
            <a:ext cx="3054000" cy="1371600"/>
          </a:xfrm>
          <a:prstGeom prst="rect">
            <a:avLst/>
          </a:prstGeom>
        </p:spPr>
        <p:txBody>
          <a:bodyPr anchorCtr="0" anchor="ctr" bIns="0" lIns="91425" spcFirstLastPara="1" rIns="91425" wrap="square" tIns="0">
            <a:noAutofit/>
          </a:bodyPr>
          <a:lstStyle>
            <a:lvl1pPr indent="-914400" lvl="0" marL="457200" rtl="0">
              <a:spcBef>
                <a:spcPts val="0"/>
              </a:spcBef>
              <a:spcAft>
                <a:spcPts val="0"/>
              </a:spcAft>
              <a:buClr>
                <a:schemeClr val="dk1"/>
              </a:buClr>
              <a:buSzPts val="10800"/>
              <a:buChar char="●"/>
              <a:defRPr sz="10800">
                <a:solidFill>
                  <a:schemeClr val="dk1"/>
                </a:solidFill>
              </a:defRPr>
            </a:lvl1pPr>
            <a:lvl2pPr indent="-914400" lvl="1" marL="914400" rtl="0">
              <a:spcBef>
                <a:spcPts val="1600"/>
              </a:spcBef>
              <a:spcAft>
                <a:spcPts val="0"/>
              </a:spcAft>
              <a:buClr>
                <a:schemeClr val="dk1"/>
              </a:buClr>
              <a:buSzPts val="10800"/>
              <a:buChar char="○"/>
              <a:defRPr sz="10800">
                <a:solidFill>
                  <a:schemeClr val="dk1"/>
                </a:solidFill>
              </a:defRPr>
            </a:lvl2pPr>
            <a:lvl3pPr indent="-914400" lvl="2" marL="1371600" rtl="0">
              <a:spcBef>
                <a:spcPts val="1600"/>
              </a:spcBef>
              <a:spcAft>
                <a:spcPts val="0"/>
              </a:spcAft>
              <a:buClr>
                <a:schemeClr val="dk1"/>
              </a:buClr>
              <a:buSzPts val="10800"/>
              <a:buChar char="■"/>
              <a:defRPr sz="10800">
                <a:solidFill>
                  <a:schemeClr val="dk1"/>
                </a:solidFill>
              </a:defRPr>
            </a:lvl3pPr>
            <a:lvl4pPr indent="-914400" lvl="3" marL="1828800" rtl="0">
              <a:spcBef>
                <a:spcPts val="1600"/>
              </a:spcBef>
              <a:spcAft>
                <a:spcPts val="0"/>
              </a:spcAft>
              <a:buClr>
                <a:schemeClr val="dk1"/>
              </a:buClr>
              <a:buSzPts val="10800"/>
              <a:buChar char="●"/>
              <a:defRPr sz="10800">
                <a:solidFill>
                  <a:schemeClr val="dk1"/>
                </a:solidFill>
              </a:defRPr>
            </a:lvl4pPr>
            <a:lvl5pPr indent="-914400" lvl="4" marL="2286000" rtl="0">
              <a:spcBef>
                <a:spcPts val="1600"/>
              </a:spcBef>
              <a:spcAft>
                <a:spcPts val="0"/>
              </a:spcAft>
              <a:buClr>
                <a:schemeClr val="dk1"/>
              </a:buClr>
              <a:buSzPts val="10800"/>
              <a:buChar char="○"/>
              <a:defRPr sz="10800">
                <a:solidFill>
                  <a:schemeClr val="dk1"/>
                </a:solidFill>
              </a:defRPr>
            </a:lvl5pPr>
            <a:lvl6pPr indent="-914400" lvl="5" marL="2743200" rtl="0">
              <a:spcBef>
                <a:spcPts val="1600"/>
              </a:spcBef>
              <a:spcAft>
                <a:spcPts val="0"/>
              </a:spcAft>
              <a:buClr>
                <a:schemeClr val="dk1"/>
              </a:buClr>
              <a:buSzPts val="10800"/>
              <a:buChar char="■"/>
              <a:defRPr sz="10800">
                <a:solidFill>
                  <a:schemeClr val="dk1"/>
                </a:solidFill>
              </a:defRPr>
            </a:lvl6pPr>
            <a:lvl7pPr indent="-914400" lvl="6" marL="3200400" rtl="0">
              <a:spcBef>
                <a:spcPts val="1600"/>
              </a:spcBef>
              <a:spcAft>
                <a:spcPts val="0"/>
              </a:spcAft>
              <a:buClr>
                <a:schemeClr val="dk1"/>
              </a:buClr>
              <a:buSzPts val="10800"/>
              <a:buChar char="●"/>
              <a:defRPr sz="10800">
                <a:solidFill>
                  <a:schemeClr val="dk1"/>
                </a:solidFill>
              </a:defRPr>
            </a:lvl7pPr>
            <a:lvl8pPr indent="-914400" lvl="7" marL="3657600" rtl="0">
              <a:spcBef>
                <a:spcPts val="1600"/>
              </a:spcBef>
              <a:spcAft>
                <a:spcPts val="0"/>
              </a:spcAft>
              <a:buClr>
                <a:schemeClr val="dk1"/>
              </a:buClr>
              <a:buSzPts val="10800"/>
              <a:buChar char="○"/>
              <a:defRPr sz="10800">
                <a:solidFill>
                  <a:schemeClr val="dk1"/>
                </a:solidFill>
              </a:defRPr>
            </a:lvl8pPr>
            <a:lvl9pPr indent="-914400" lvl="8" marL="4114800" rtl="0">
              <a:spcBef>
                <a:spcPts val="1600"/>
              </a:spcBef>
              <a:spcAft>
                <a:spcPts val="1600"/>
              </a:spcAft>
              <a:buClr>
                <a:schemeClr val="dk1"/>
              </a:buClr>
              <a:buSzPts val="10800"/>
              <a:buChar char="■"/>
              <a:defRPr sz="10800">
                <a:solidFill>
                  <a:schemeClr val="dk1"/>
                </a:solidFill>
              </a:defRPr>
            </a:lvl9pPr>
          </a:lstStyle>
          <a:p/>
        </p:txBody>
      </p:sp>
      <p:sp>
        <p:nvSpPr>
          <p:cNvPr id="88" name="Google Shape;88;p13"/>
          <p:cNvSpPr txBox="1"/>
          <p:nvPr>
            <p:ph idx="4" type="body"/>
          </p:nvPr>
        </p:nvSpPr>
        <p:spPr>
          <a:xfrm>
            <a:off x="5713800" y="3412800"/>
            <a:ext cx="3054000" cy="918000"/>
          </a:xfrm>
          <a:prstGeom prst="rect">
            <a:avLst/>
          </a:prstGeom>
        </p:spPr>
        <p:txBody>
          <a:bodyPr anchorCtr="0" anchor="t" bIns="91425" lIns="91425" spcFirstLastPara="1" rIns="91425" wrap="square" tIns="306000">
            <a:noAutofit/>
          </a:bodyPr>
          <a:lstStyle>
            <a:lvl1pPr indent="-295275" lvl="0" marL="457200" rtl="0">
              <a:spcBef>
                <a:spcPts val="0"/>
              </a:spcBef>
              <a:spcAft>
                <a:spcPts val="0"/>
              </a:spcAft>
              <a:buSzPts val="1050"/>
              <a:buChar char="●"/>
              <a:defRPr sz="1050"/>
            </a:lvl1pPr>
            <a:lvl2pPr indent="-295275" lvl="1" marL="914400" rtl="0">
              <a:spcBef>
                <a:spcPts val="1600"/>
              </a:spcBef>
              <a:spcAft>
                <a:spcPts val="0"/>
              </a:spcAft>
              <a:buSzPts val="1050"/>
              <a:buChar char="○"/>
              <a:defRPr sz="1050"/>
            </a:lvl2pPr>
            <a:lvl3pPr indent="-295275" lvl="2" marL="1371600" rtl="0">
              <a:spcBef>
                <a:spcPts val="1600"/>
              </a:spcBef>
              <a:spcAft>
                <a:spcPts val="0"/>
              </a:spcAft>
              <a:buSzPts val="1050"/>
              <a:buChar char="■"/>
              <a:defRPr sz="1050"/>
            </a:lvl3pPr>
            <a:lvl4pPr indent="-295275" lvl="3" marL="1828800" rtl="0">
              <a:spcBef>
                <a:spcPts val="1600"/>
              </a:spcBef>
              <a:spcAft>
                <a:spcPts val="0"/>
              </a:spcAft>
              <a:buSzPts val="1050"/>
              <a:buChar char="●"/>
              <a:defRPr sz="1050"/>
            </a:lvl4pPr>
            <a:lvl5pPr indent="-295275" lvl="4" marL="2286000" rtl="0">
              <a:spcBef>
                <a:spcPts val="1600"/>
              </a:spcBef>
              <a:spcAft>
                <a:spcPts val="0"/>
              </a:spcAft>
              <a:buSzPts val="1050"/>
              <a:buChar char="○"/>
              <a:defRPr sz="1050"/>
            </a:lvl5pPr>
            <a:lvl6pPr indent="-295275" lvl="5" marL="2743200" rtl="0">
              <a:spcBef>
                <a:spcPts val="1600"/>
              </a:spcBef>
              <a:spcAft>
                <a:spcPts val="0"/>
              </a:spcAft>
              <a:buSzPts val="1050"/>
              <a:buChar char="■"/>
              <a:defRPr sz="1050"/>
            </a:lvl6pPr>
            <a:lvl7pPr indent="-295275" lvl="6" marL="3200400" rtl="0">
              <a:spcBef>
                <a:spcPts val="1600"/>
              </a:spcBef>
              <a:spcAft>
                <a:spcPts val="0"/>
              </a:spcAft>
              <a:buSzPts val="1050"/>
              <a:buChar char="●"/>
              <a:defRPr sz="1050"/>
            </a:lvl7pPr>
            <a:lvl8pPr indent="-295275" lvl="7" marL="3657600" rtl="0">
              <a:spcBef>
                <a:spcPts val="1600"/>
              </a:spcBef>
              <a:spcAft>
                <a:spcPts val="0"/>
              </a:spcAft>
              <a:buSzPts val="1050"/>
              <a:buChar char="○"/>
              <a:defRPr sz="1050"/>
            </a:lvl8pPr>
            <a:lvl9pPr indent="-295275" lvl="8" marL="4114800" rtl="0">
              <a:spcBef>
                <a:spcPts val="1600"/>
              </a:spcBef>
              <a:spcAft>
                <a:spcPts val="1600"/>
              </a:spcAft>
              <a:buSzPts val="1050"/>
              <a:buChar char="■"/>
              <a:defRPr sz="1050"/>
            </a:lvl9pPr>
          </a:lstStyle>
          <a:p/>
        </p:txBody>
      </p:sp>
      <p:sp>
        <p:nvSpPr>
          <p:cNvPr id="89" name="Google Shape;89;p13"/>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4. Product Snippet &amp; Copy">
  <p:cSld name="SECTION_TITLE_AND_DESCRIPTION_1">
    <p:spTree>
      <p:nvGrpSpPr>
        <p:cNvPr id="90" name="Shape 90"/>
        <p:cNvGrpSpPr/>
        <p:nvPr/>
      </p:nvGrpSpPr>
      <p:grpSpPr>
        <a:xfrm>
          <a:off x="0" y="0"/>
          <a:ext cx="0" cy="0"/>
          <a:chOff x="0" y="0"/>
          <a:chExt cx="0" cy="0"/>
        </a:xfrm>
      </p:grpSpPr>
      <p:sp>
        <p:nvSpPr>
          <p:cNvPr id="91" name="Google Shape;91;p14"/>
          <p:cNvSpPr txBox="1"/>
          <p:nvPr>
            <p:ph type="title"/>
          </p:nvPr>
        </p:nvSpPr>
        <p:spPr>
          <a:xfrm>
            <a:off x="4742400" y="1090800"/>
            <a:ext cx="3049200" cy="446400"/>
          </a:xfrm>
          <a:prstGeom prst="rect">
            <a:avLst/>
          </a:prstGeom>
        </p:spPr>
        <p:txBody>
          <a:bodyPr anchorCtr="0" anchor="t" bIns="91425" lIns="91425" spcFirstLastPara="1" rIns="91425" wrap="square" tIns="1800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92" name="Google Shape;92;p14"/>
          <p:cNvSpPr txBox="1"/>
          <p:nvPr>
            <p:ph idx="1" type="body"/>
          </p:nvPr>
        </p:nvSpPr>
        <p:spPr>
          <a:xfrm>
            <a:off x="4742400" y="1695600"/>
            <a:ext cx="3571200" cy="1551600"/>
          </a:xfrm>
          <a:prstGeom prst="rect">
            <a:avLst/>
          </a:prstGeom>
        </p:spPr>
        <p:txBody>
          <a:bodyPr anchorCtr="0" anchor="t" bIns="91425" lIns="91425" spcFirstLastPara="1" rIns="91425" wrap="square" tIns="162000">
            <a:noAutofit/>
          </a:bodyPr>
          <a:lstStyle>
            <a:lvl1pPr indent="-295275" lvl="0" marL="457200" rtl="0">
              <a:spcBef>
                <a:spcPts val="1000"/>
              </a:spcBef>
              <a:spcAft>
                <a:spcPts val="0"/>
              </a:spcAft>
              <a:buSzPts val="1050"/>
              <a:buChar char="●"/>
              <a:defRPr sz="1050"/>
            </a:lvl1pPr>
            <a:lvl2pPr indent="-295275" lvl="1" marL="914400" rtl="0">
              <a:spcBef>
                <a:spcPts val="1000"/>
              </a:spcBef>
              <a:spcAft>
                <a:spcPts val="0"/>
              </a:spcAft>
              <a:buSzPts val="1050"/>
              <a:buChar char="○"/>
              <a:defRPr sz="1050"/>
            </a:lvl2pPr>
            <a:lvl3pPr indent="-295275" lvl="2" marL="1371600" rtl="0">
              <a:spcBef>
                <a:spcPts val="1000"/>
              </a:spcBef>
              <a:spcAft>
                <a:spcPts val="0"/>
              </a:spcAft>
              <a:buSzPts val="1050"/>
              <a:buChar char="■"/>
              <a:defRPr sz="1050"/>
            </a:lvl3pPr>
            <a:lvl4pPr indent="-295275" lvl="3" marL="1828800" rtl="0">
              <a:spcBef>
                <a:spcPts val="1000"/>
              </a:spcBef>
              <a:spcAft>
                <a:spcPts val="0"/>
              </a:spcAft>
              <a:buSzPts val="1050"/>
              <a:buChar char="●"/>
              <a:defRPr sz="1050"/>
            </a:lvl4pPr>
            <a:lvl5pPr indent="-295275" lvl="4" marL="2286000" rtl="0">
              <a:spcBef>
                <a:spcPts val="1000"/>
              </a:spcBef>
              <a:spcAft>
                <a:spcPts val="0"/>
              </a:spcAft>
              <a:buSzPts val="1050"/>
              <a:buChar char="○"/>
              <a:defRPr sz="1050"/>
            </a:lvl5pPr>
            <a:lvl6pPr indent="-295275" lvl="5" marL="2743200" rtl="0">
              <a:spcBef>
                <a:spcPts val="1000"/>
              </a:spcBef>
              <a:spcAft>
                <a:spcPts val="0"/>
              </a:spcAft>
              <a:buSzPts val="1050"/>
              <a:buChar char="■"/>
              <a:defRPr sz="1050"/>
            </a:lvl6pPr>
            <a:lvl7pPr indent="-295275" lvl="6" marL="3200400" rtl="0">
              <a:spcBef>
                <a:spcPts val="1000"/>
              </a:spcBef>
              <a:spcAft>
                <a:spcPts val="0"/>
              </a:spcAft>
              <a:buSzPts val="1050"/>
              <a:buChar char="●"/>
              <a:defRPr sz="1050"/>
            </a:lvl7pPr>
            <a:lvl8pPr indent="-295275" lvl="7" marL="3657600" rtl="0">
              <a:spcBef>
                <a:spcPts val="1000"/>
              </a:spcBef>
              <a:spcAft>
                <a:spcPts val="0"/>
              </a:spcAft>
              <a:buSzPts val="1050"/>
              <a:buChar char="○"/>
              <a:defRPr sz="1050"/>
            </a:lvl8pPr>
            <a:lvl9pPr indent="-295275" lvl="8" marL="4114800" rtl="0">
              <a:spcBef>
                <a:spcPts val="1000"/>
              </a:spcBef>
              <a:spcAft>
                <a:spcPts val="1000"/>
              </a:spcAft>
              <a:buSzPts val="1050"/>
              <a:buChar char="■"/>
              <a:defRPr sz="1050"/>
            </a:lvl9pPr>
          </a:lstStyle>
          <a:p/>
        </p:txBody>
      </p:sp>
      <p:pic>
        <p:nvPicPr>
          <p:cNvPr id="93" name="Google Shape;93;p14"/>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94" name="Google Shape;94;p14"/>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4. Product Snippet &amp; Copy 1">
  <p:cSld name="SECTION_TITLE_AND_DESCRIPTION_1_1">
    <p:bg>
      <p:bgPr>
        <a:solidFill>
          <a:schemeClr val="accent1"/>
        </a:solidFill>
      </p:bgPr>
    </p:bg>
    <p:spTree>
      <p:nvGrpSpPr>
        <p:cNvPr id="95" name="Shape 95"/>
        <p:cNvGrpSpPr/>
        <p:nvPr/>
      </p:nvGrpSpPr>
      <p:grpSpPr>
        <a:xfrm>
          <a:off x="0" y="0"/>
          <a:ext cx="0" cy="0"/>
          <a:chOff x="0" y="0"/>
          <a:chExt cx="0" cy="0"/>
        </a:xfrm>
      </p:grpSpPr>
      <p:sp>
        <p:nvSpPr>
          <p:cNvPr id="96" name="Google Shape;96;p15"/>
          <p:cNvSpPr txBox="1"/>
          <p:nvPr>
            <p:ph type="title"/>
          </p:nvPr>
        </p:nvSpPr>
        <p:spPr>
          <a:xfrm>
            <a:off x="4742400" y="1090800"/>
            <a:ext cx="3049200" cy="446400"/>
          </a:xfrm>
          <a:prstGeom prst="rect">
            <a:avLst/>
          </a:prstGeom>
        </p:spPr>
        <p:txBody>
          <a:bodyPr anchorCtr="0" anchor="t" bIns="91425" lIns="91425" spcFirstLastPara="1" rIns="91425" wrap="square" tIns="1800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97" name="Google Shape;97;p15"/>
          <p:cNvSpPr txBox="1"/>
          <p:nvPr>
            <p:ph idx="1" type="body"/>
          </p:nvPr>
        </p:nvSpPr>
        <p:spPr>
          <a:xfrm>
            <a:off x="4742400" y="1695600"/>
            <a:ext cx="3571200" cy="1551600"/>
          </a:xfrm>
          <a:prstGeom prst="rect">
            <a:avLst/>
          </a:prstGeom>
        </p:spPr>
        <p:txBody>
          <a:bodyPr anchorCtr="0" anchor="t" bIns="91425" lIns="91425" spcFirstLastPara="1" rIns="91425" wrap="square" tIns="162000">
            <a:noAutofit/>
          </a:bodyPr>
          <a:lstStyle>
            <a:lvl1pPr indent="-295275" lvl="0" marL="457200" rtl="0">
              <a:spcBef>
                <a:spcPts val="1000"/>
              </a:spcBef>
              <a:spcAft>
                <a:spcPts val="0"/>
              </a:spcAft>
              <a:buSzPts val="1050"/>
              <a:buChar char="●"/>
              <a:defRPr sz="1050"/>
            </a:lvl1pPr>
            <a:lvl2pPr indent="-295275" lvl="1" marL="914400" rtl="0">
              <a:spcBef>
                <a:spcPts val="1000"/>
              </a:spcBef>
              <a:spcAft>
                <a:spcPts val="0"/>
              </a:spcAft>
              <a:buSzPts val="1050"/>
              <a:buChar char="○"/>
              <a:defRPr sz="1050"/>
            </a:lvl2pPr>
            <a:lvl3pPr indent="-295275" lvl="2" marL="1371600" rtl="0">
              <a:spcBef>
                <a:spcPts val="1000"/>
              </a:spcBef>
              <a:spcAft>
                <a:spcPts val="0"/>
              </a:spcAft>
              <a:buSzPts val="1050"/>
              <a:buChar char="■"/>
              <a:defRPr sz="1050"/>
            </a:lvl3pPr>
            <a:lvl4pPr indent="-295275" lvl="3" marL="1828800" rtl="0">
              <a:spcBef>
                <a:spcPts val="1000"/>
              </a:spcBef>
              <a:spcAft>
                <a:spcPts val="0"/>
              </a:spcAft>
              <a:buSzPts val="1050"/>
              <a:buChar char="●"/>
              <a:defRPr sz="1050"/>
            </a:lvl4pPr>
            <a:lvl5pPr indent="-295275" lvl="4" marL="2286000" rtl="0">
              <a:spcBef>
                <a:spcPts val="1000"/>
              </a:spcBef>
              <a:spcAft>
                <a:spcPts val="0"/>
              </a:spcAft>
              <a:buSzPts val="1050"/>
              <a:buChar char="○"/>
              <a:defRPr sz="1050"/>
            </a:lvl5pPr>
            <a:lvl6pPr indent="-295275" lvl="5" marL="2743200" rtl="0">
              <a:spcBef>
                <a:spcPts val="1000"/>
              </a:spcBef>
              <a:spcAft>
                <a:spcPts val="0"/>
              </a:spcAft>
              <a:buSzPts val="1050"/>
              <a:buChar char="■"/>
              <a:defRPr sz="1050"/>
            </a:lvl6pPr>
            <a:lvl7pPr indent="-295275" lvl="6" marL="3200400" rtl="0">
              <a:spcBef>
                <a:spcPts val="1000"/>
              </a:spcBef>
              <a:spcAft>
                <a:spcPts val="0"/>
              </a:spcAft>
              <a:buSzPts val="1050"/>
              <a:buChar char="●"/>
              <a:defRPr sz="1050"/>
            </a:lvl7pPr>
            <a:lvl8pPr indent="-295275" lvl="7" marL="3657600" rtl="0">
              <a:spcBef>
                <a:spcPts val="1000"/>
              </a:spcBef>
              <a:spcAft>
                <a:spcPts val="0"/>
              </a:spcAft>
              <a:buSzPts val="1050"/>
              <a:buChar char="○"/>
              <a:defRPr sz="1050"/>
            </a:lvl8pPr>
            <a:lvl9pPr indent="-295275" lvl="8" marL="4114800" rtl="0">
              <a:spcBef>
                <a:spcPts val="1000"/>
              </a:spcBef>
              <a:spcAft>
                <a:spcPts val="1000"/>
              </a:spcAft>
              <a:buSzPts val="1050"/>
              <a:buChar char="■"/>
              <a:defRPr sz="1050"/>
            </a:lvl9pPr>
          </a:lstStyle>
          <a:p/>
        </p:txBody>
      </p:sp>
      <p:pic>
        <p:nvPicPr>
          <p:cNvPr id="98" name="Google Shape;98;p15"/>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pic>
        <p:nvPicPr>
          <p:cNvPr id="99" name="Google Shape;99;p15"/>
          <p:cNvPicPr preferRelativeResize="0"/>
          <p:nvPr/>
        </p:nvPicPr>
        <p:blipFill rotWithShape="1">
          <a:blip r:embed="rId3">
            <a:alphaModFix/>
          </a:blip>
          <a:srcRect b="0" l="38034" r="0" t="0"/>
          <a:stretch/>
        </p:blipFill>
        <p:spPr>
          <a:xfrm>
            <a:off x="0" y="935975"/>
            <a:ext cx="4080028" cy="3641802"/>
          </a:xfrm>
          <a:prstGeom prst="rect">
            <a:avLst/>
          </a:prstGeom>
          <a:noFill/>
          <a:ln>
            <a:noFill/>
          </a:ln>
          <a:effectLst>
            <a:reflection blurRad="0" dir="0" dist="0" endA="0" endPos="3000" fadeDir="5400012" kx="0" rotWithShape="0" algn="bl" stA="24000" stPos="0" sy="-100000" ky="0"/>
          </a:effectLst>
        </p:spPr>
      </p:pic>
      <p:sp>
        <p:nvSpPr>
          <p:cNvPr id="100" name="Google Shape;100;p15"/>
          <p:cNvSpPr txBox="1"/>
          <p:nvPr/>
        </p:nvSpPr>
        <p:spPr>
          <a:xfrm>
            <a:off x="4741200" y="360000"/>
            <a:ext cx="3810000" cy="1099800"/>
          </a:xfrm>
          <a:prstGeom prst="rect">
            <a:avLst/>
          </a:prstGeom>
          <a:noFill/>
          <a:ln>
            <a:noFill/>
          </a:ln>
        </p:spPr>
        <p:txBody>
          <a:bodyPr anchorCtr="0" anchor="ctr" bIns="91425" lIns="91425" spcFirstLastPara="1" rIns="91425" wrap="square" tIns="0">
            <a:noAutofit/>
          </a:bodyPr>
          <a:lstStyle/>
          <a:p>
            <a:pPr indent="0" lvl="0" marL="0" rtl="0" algn="l">
              <a:spcBef>
                <a:spcPts val="0"/>
              </a:spcBef>
              <a:spcAft>
                <a:spcPts val="0"/>
              </a:spcAft>
              <a:buNone/>
            </a:pPr>
            <a:r>
              <a:rPr lang="en" sz="3900">
                <a:solidFill>
                  <a:srgbClr val="0DFFAD"/>
                </a:solidFill>
              </a:rPr>
              <a:t>—</a:t>
            </a:r>
            <a:br>
              <a:rPr lang="en" sz="4600">
                <a:solidFill>
                  <a:srgbClr val="FFE500"/>
                </a:solidFill>
                <a:latin typeface="Roboto"/>
                <a:ea typeface="Roboto"/>
                <a:cs typeface="Roboto"/>
                <a:sym typeface="Roboto"/>
              </a:rPr>
            </a:br>
            <a:endParaRPr sz="1000">
              <a:solidFill>
                <a:srgbClr val="FFE500"/>
              </a:solidFill>
            </a:endParaRPr>
          </a:p>
        </p:txBody>
      </p:sp>
      <p:sp>
        <p:nvSpPr>
          <p:cNvPr id="101" name="Google Shape;101;p15"/>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4. Product Snippet &amp; Copy 1 1">
  <p:cSld name="SECTION_TITLE_AND_DESCRIPTION_1_1_1">
    <p:bg>
      <p:bgPr>
        <a:solidFill>
          <a:schemeClr val="accent1"/>
        </a:solidFill>
      </p:bgPr>
    </p:bg>
    <p:spTree>
      <p:nvGrpSpPr>
        <p:cNvPr id="102" name="Shape 102"/>
        <p:cNvGrpSpPr/>
        <p:nvPr/>
      </p:nvGrpSpPr>
      <p:grpSpPr>
        <a:xfrm>
          <a:off x="0" y="0"/>
          <a:ext cx="0" cy="0"/>
          <a:chOff x="0" y="0"/>
          <a:chExt cx="0" cy="0"/>
        </a:xfrm>
      </p:grpSpPr>
      <p:sp>
        <p:nvSpPr>
          <p:cNvPr id="103" name="Google Shape;103;p16"/>
          <p:cNvSpPr txBox="1"/>
          <p:nvPr>
            <p:ph type="title"/>
          </p:nvPr>
        </p:nvSpPr>
        <p:spPr>
          <a:xfrm>
            <a:off x="2017350" y="523850"/>
            <a:ext cx="4865400" cy="446400"/>
          </a:xfrm>
          <a:prstGeom prst="rect">
            <a:avLst/>
          </a:prstGeom>
        </p:spPr>
        <p:txBody>
          <a:bodyPr anchorCtr="0" anchor="t" bIns="91425" lIns="91425" spcFirstLastPara="1" rIns="91425" wrap="square" tIns="18000">
            <a:noAutofit/>
          </a:bodyPr>
          <a:lstStyle>
            <a:lvl1pPr lvl="0" rtl="0" algn="ctr">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04" name="Google Shape;104;p16"/>
          <p:cNvSpPr txBox="1"/>
          <p:nvPr>
            <p:ph idx="1" type="body"/>
          </p:nvPr>
        </p:nvSpPr>
        <p:spPr>
          <a:xfrm>
            <a:off x="4742400" y="1695600"/>
            <a:ext cx="3571200" cy="1551600"/>
          </a:xfrm>
          <a:prstGeom prst="rect">
            <a:avLst/>
          </a:prstGeom>
        </p:spPr>
        <p:txBody>
          <a:bodyPr anchorCtr="0" anchor="t" bIns="91425" lIns="91425" spcFirstLastPara="1" rIns="91425" wrap="square" tIns="162000">
            <a:noAutofit/>
          </a:bodyPr>
          <a:lstStyle>
            <a:lvl1pPr indent="-295275" lvl="0" marL="457200" rtl="0">
              <a:spcBef>
                <a:spcPts val="1000"/>
              </a:spcBef>
              <a:spcAft>
                <a:spcPts val="0"/>
              </a:spcAft>
              <a:buSzPts val="1050"/>
              <a:buChar char="●"/>
              <a:defRPr sz="1050"/>
            </a:lvl1pPr>
            <a:lvl2pPr indent="-295275" lvl="1" marL="914400" rtl="0">
              <a:spcBef>
                <a:spcPts val="1000"/>
              </a:spcBef>
              <a:spcAft>
                <a:spcPts val="0"/>
              </a:spcAft>
              <a:buSzPts val="1050"/>
              <a:buChar char="○"/>
              <a:defRPr sz="1050"/>
            </a:lvl2pPr>
            <a:lvl3pPr indent="-295275" lvl="2" marL="1371600" rtl="0">
              <a:spcBef>
                <a:spcPts val="1000"/>
              </a:spcBef>
              <a:spcAft>
                <a:spcPts val="0"/>
              </a:spcAft>
              <a:buSzPts val="1050"/>
              <a:buChar char="■"/>
              <a:defRPr sz="1050"/>
            </a:lvl3pPr>
            <a:lvl4pPr indent="-295275" lvl="3" marL="1828800" rtl="0">
              <a:spcBef>
                <a:spcPts val="1000"/>
              </a:spcBef>
              <a:spcAft>
                <a:spcPts val="0"/>
              </a:spcAft>
              <a:buSzPts val="1050"/>
              <a:buChar char="●"/>
              <a:defRPr sz="1050"/>
            </a:lvl4pPr>
            <a:lvl5pPr indent="-295275" lvl="4" marL="2286000" rtl="0">
              <a:spcBef>
                <a:spcPts val="1000"/>
              </a:spcBef>
              <a:spcAft>
                <a:spcPts val="0"/>
              </a:spcAft>
              <a:buSzPts val="1050"/>
              <a:buChar char="○"/>
              <a:defRPr sz="1050"/>
            </a:lvl5pPr>
            <a:lvl6pPr indent="-295275" lvl="5" marL="2743200" rtl="0">
              <a:spcBef>
                <a:spcPts val="1000"/>
              </a:spcBef>
              <a:spcAft>
                <a:spcPts val="0"/>
              </a:spcAft>
              <a:buSzPts val="1050"/>
              <a:buChar char="■"/>
              <a:defRPr sz="1050"/>
            </a:lvl6pPr>
            <a:lvl7pPr indent="-295275" lvl="6" marL="3200400" rtl="0">
              <a:spcBef>
                <a:spcPts val="1000"/>
              </a:spcBef>
              <a:spcAft>
                <a:spcPts val="0"/>
              </a:spcAft>
              <a:buSzPts val="1050"/>
              <a:buChar char="●"/>
              <a:defRPr sz="1050"/>
            </a:lvl7pPr>
            <a:lvl8pPr indent="-295275" lvl="7" marL="3657600" rtl="0">
              <a:spcBef>
                <a:spcPts val="1000"/>
              </a:spcBef>
              <a:spcAft>
                <a:spcPts val="0"/>
              </a:spcAft>
              <a:buSzPts val="1050"/>
              <a:buChar char="○"/>
              <a:defRPr sz="1050"/>
            </a:lvl8pPr>
            <a:lvl9pPr indent="-295275" lvl="8" marL="4114800" rtl="0">
              <a:spcBef>
                <a:spcPts val="1000"/>
              </a:spcBef>
              <a:spcAft>
                <a:spcPts val="1000"/>
              </a:spcAft>
              <a:buSzPts val="1050"/>
              <a:buChar char="■"/>
              <a:defRPr sz="1050"/>
            </a:lvl9pPr>
          </a:lstStyle>
          <a:p/>
        </p:txBody>
      </p:sp>
      <p:pic>
        <p:nvPicPr>
          <p:cNvPr id="105" name="Google Shape;105;p16"/>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pic>
        <p:nvPicPr>
          <p:cNvPr id="106" name="Google Shape;106;p16"/>
          <p:cNvPicPr preferRelativeResize="0"/>
          <p:nvPr/>
        </p:nvPicPr>
        <p:blipFill>
          <a:blip r:embed="rId3">
            <a:alphaModFix/>
          </a:blip>
          <a:stretch>
            <a:fillRect/>
          </a:stretch>
        </p:blipFill>
        <p:spPr>
          <a:xfrm>
            <a:off x="1609043" y="1223914"/>
            <a:ext cx="5925914" cy="3268230"/>
          </a:xfrm>
          <a:prstGeom prst="rect">
            <a:avLst/>
          </a:prstGeom>
          <a:noFill/>
          <a:ln>
            <a:noFill/>
          </a:ln>
          <a:effectLst>
            <a:reflection blurRad="0" dir="0" dist="0" endA="0" endPos="3000" fadeDir="5400012" kx="0" rotWithShape="0" algn="bl" stA="24000" stPos="0" sy="-100000" ky="0"/>
          </a:effectLst>
        </p:spPr>
      </p:pic>
      <p:sp>
        <p:nvSpPr>
          <p:cNvPr id="107" name="Google Shape;107;p16"/>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4. Product Snippet &amp; Copy 1 2">
  <p:cSld name="SECTION_TITLE_AND_DESCRIPTION_1_1_2">
    <p:bg>
      <p:bgPr>
        <a:solidFill>
          <a:schemeClr val="accent1"/>
        </a:solidFill>
      </p:bgPr>
    </p:bg>
    <p:spTree>
      <p:nvGrpSpPr>
        <p:cNvPr id="108" name="Shape 108"/>
        <p:cNvGrpSpPr/>
        <p:nvPr/>
      </p:nvGrpSpPr>
      <p:grpSpPr>
        <a:xfrm>
          <a:off x="0" y="0"/>
          <a:ext cx="0" cy="0"/>
          <a:chOff x="0" y="0"/>
          <a:chExt cx="0" cy="0"/>
        </a:xfrm>
      </p:grpSpPr>
      <p:sp>
        <p:nvSpPr>
          <p:cNvPr id="109" name="Google Shape;109;p17"/>
          <p:cNvSpPr txBox="1"/>
          <p:nvPr>
            <p:ph type="title"/>
          </p:nvPr>
        </p:nvSpPr>
        <p:spPr>
          <a:xfrm>
            <a:off x="819775" y="1090800"/>
            <a:ext cx="3049200" cy="446400"/>
          </a:xfrm>
          <a:prstGeom prst="rect">
            <a:avLst/>
          </a:prstGeom>
        </p:spPr>
        <p:txBody>
          <a:bodyPr anchorCtr="0" anchor="t" bIns="91425" lIns="91425" spcFirstLastPara="1" rIns="91425" wrap="square" tIns="1800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10" name="Google Shape;110;p17"/>
          <p:cNvSpPr txBox="1"/>
          <p:nvPr>
            <p:ph idx="1" type="body"/>
          </p:nvPr>
        </p:nvSpPr>
        <p:spPr>
          <a:xfrm>
            <a:off x="909425" y="1695600"/>
            <a:ext cx="3571200" cy="1551600"/>
          </a:xfrm>
          <a:prstGeom prst="rect">
            <a:avLst/>
          </a:prstGeom>
        </p:spPr>
        <p:txBody>
          <a:bodyPr anchorCtr="0" anchor="t" bIns="91425" lIns="91425" spcFirstLastPara="1" rIns="91425" wrap="square" tIns="162000">
            <a:noAutofit/>
          </a:bodyPr>
          <a:lstStyle>
            <a:lvl1pPr indent="-295275" lvl="0" marL="457200" rtl="0">
              <a:spcBef>
                <a:spcPts val="1000"/>
              </a:spcBef>
              <a:spcAft>
                <a:spcPts val="0"/>
              </a:spcAft>
              <a:buSzPts val="1050"/>
              <a:buChar char="●"/>
              <a:defRPr sz="1050"/>
            </a:lvl1pPr>
            <a:lvl2pPr indent="-295275" lvl="1" marL="914400" rtl="0">
              <a:spcBef>
                <a:spcPts val="1000"/>
              </a:spcBef>
              <a:spcAft>
                <a:spcPts val="0"/>
              </a:spcAft>
              <a:buSzPts val="1050"/>
              <a:buChar char="○"/>
              <a:defRPr sz="1050"/>
            </a:lvl2pPr>
            <a:lvl3pPr indent="-295275" lvl="2" marL="1371600" rtl="0">
              <a:spcBef>
                <a:spcPts val="1000"/>
              </a:spcBef>
              <a:spcAft>
                <a:spcPts val="0"/>
              </a:spcAft>
              <a:buSzPts val="1050"/>
              <a:buChar char="■"/>
              <a:defRPr sz="1050"/>
            </a:lvl3pPr>
            <a:lvl4pPr indent="-295275" lvl="3" marL="1828800" rtl="0">
              <a:spcBef>
                <a:spcPts val="1000"/>
              </a:spcBef>
              <a:spcAft>
                <a:spcPts val="0"/>
              </a:spcAft>
              <a:buSzPts val="1050"/>
              <a:buChar char="●"/>
              <a:defRPr sz="1050"/>
            </a:lvl4pPr>
            <a:lvl5pPr indent="-295275" lvl="4" marL="2286000" rtl="0">
              <a:spcBef>
                <a:spcPts val="1000"/>
              </a:spcBef>
              <a:spcAft>
                <a:spcPts val="0"/>
              </a:spcAft>
              <a:buSzPts val="1050"/>
              <a:buChar char="○"/>
              <a:defRPr sz="1050"/>
            </a:lvl5pPr>
            <a:lvl6pPr indent="-295275" lvl="5" marL="2743200" rtl="0">
              <a:spcBef>
                <a:spcPts val="1000"/>
              </a:spcBef>
              <a:spcAft>
                <a:spcPts val="0"/>
              </a:spcAft>
              <a:buSzPts val="1050"/>
              <a:buChar char="■"/>
              <a:defRPr sz="1050"/>
            </a:lvl6pPr>
            <a:lvl7pPr indent="-295275" lvl="6" marL="3200400" rtl="0">
              <a:spcBef>
                <a:spcPts val="1000"/>
              </a:spcBef>
              <a:spcAft>
                <a:spcPts val="0"/>
              </a:spcAft>
              <a:buSzPts val="1050"/>
              <a:buChar char="●"/>
              <a:defRPr sz="1050"/>
            </a:lvl7pPr>
            <a:lvl8pPr indent="-295275" lvl="7" marL="3657600" rtl="0">
              <a:spcBef>
                <a:spcPts val="1000"/>
              </a:spcBef>
              <a:spcAft>
                <a:spcPts val="0"/>
              </a:spcAft>
              <a:buSzPts val="1050"/>
              <a:buChar char="○"/>
              <a:defRPr sz="1050"/>
            </a:lvl8pPr>
            <a:lvl9pPr indent="-295275" lvl="8" marL="4114800" rtl="0">
              <a:spcBef>
                <a:spcPts val="1000"/>
              </a:spcBef>
              <a:spcAft>
                <a:spcPts val="1000"/>
              </a:spcAft>
              <a:buSzPts val="1050"/>
              <a:buChar char="■"/>
              <a:defRPr sz="1050"/>
            </a:lvl9pPr>
          </a:lstStyle>
          <a:p/>
        </p:txBody>
      </p:sp>
      <p:pic>
        <p:nvPicPr>
          <p:cNvPr id="111" name="Google Shape;111;p17"/>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pic>
        <p:nvPicPr>
          <p:cNvPr id="112" name="Google Shape;112;p17"/>
          <p:cNvPicPr preferRelativeResize="0"/>
          <p:nvPr/>
        </p:nvPicPr>
        <p:blipFill rotWithShape="1">
          <a:blip r:embed="rId3">
            <a:alphaModFix/>
          </a:blip>
          <a:srcRect b="0" l="0" r="37934" t="0"/>
          <a:stretch/>
        </p:blipFill>
        <p:spPr>
          <a:xfrm>
            <a:off x="5057425" y="992300"/>
            <a:ext cx="4086571" cy="3641802"/>
          </a:xfrm>
          <a:prstGeom prst="rect">
            <a:avLst/>
          </a:prstGeom>
          <a:noFill/>
          <a:ln>
            <a:noFill/>
          </a:ln>
          <a:effectLst>
            <a:reflection blurRad="0" dir="0" dist="0" endA="0" endPos="3000" fadeDir="5400012" kx="0" rotWithShape="0" algn="bl" stA="24000" stPos="0" sy="-100000" ky="0"/>
          </a:effectLst>
        </p:spPr>
      </p:pic>
      <p:sp>
        <p:nvSpPr>
          <p:cNvPr id="113" name="Google Shape;113;p17"/>
          <p:cNvSpPr txBox="1"/>
          <p:nvPr/>
        </p:nvSpPr>
        <p:spPr>
          <a:xfrm>
            <a:off x="752400" y="360000"/>
            <a:ext cx="3810000" cy="1099800"/>
          </a:xfrm>
          <a:prstGeom prst="rect">
            <a:avLst/>
          </a:prstGeom>
          <a:noFill/>
          <a:ln>
            <a:noFill/>
          </a:ln>
        </p:spPr>
        <p:txBody>
          <a:bodyPr anchorCtr="0" anchor="ctr" bIns="91425" lIns="91425" spcFirstLastPara="1" rIns="91425" wrap="square" tIns="0">
            <a:noAutofit/>
          </a:bodyPr>
          <a:lstStyle/>
          <a:p>
            <a:pPr indent="0" lvl="0" marL="0" rtl="0" algn="l">
              <a:spcBef>
                <a:spcPts val="0"/>
              </a:spcBef>
              <a:spcAft>
                <a:spcPts val="0"/>
              </a:spcAft>
              <a:buNone/>
            </a:pPr>
            <a:r>
              <a:rPr lang="en" sz="3900">
                <a:solidFill>
                  <a:srgbClr val="0DFFAD"/>
                </a:solidFill>
              </a:rPr>
              <a:t>—</a:t>
            </a:r>
            <a:br>
              <a:rPr lang="en" sz="4600">
                <a:solidFill>
                  <a:srgbClr val="FFE500"/>
                </a:solidFill>
                <a:latin typeface="Roboto"/>
                <a:ea typeface="Roboto"/>
                <a:cs typeface="Roboto"/>
                <a:sym typeface="Roboto"/>
              </a:rPr>
            </a:br>
            <a:endParaRPr sz="1000">
              <a:solidFill>
                <a:srgbClr val="FFE500"/>
              </a:solidFill>
            </a:endParaRPr>
          </a:p>
        </p:txBody>
      </p:sp>
      <p:sp>
        <p:nvSpPr>
          <p:cNvPr id="114" name="Google Shape;114;p17"/>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4. Product Snippet &amp; Copy 1 3">
  <p:cSld name="SECTION_TITLE_AND_DESCRIPTION_1_1_3">
    <p:bg>
      <p:bgPr>
        <a:solidFill>
          <a:schemeClr val="accent1"/>
        </a:solidFill>
      </p:bgPr>
    </p:bg>
    <p:spTree>
      <p:nvGrpSpPr>
        <p:cNvPr id="115" name="Shape 115"/>
        <p:cNvGrpSpPr/>
        <p:nvPr/>
      </p:nvGrpSpPr>
      <p:grpSpPr>
        <a:xfrm>
          <a:off x="0" y="0"/>
          <a:ext cx="0" cy="0"/>
          <a:chOff x="0" y="0"/>
          <a:chExt cx="0" cy="0"/>
        </a:xfrm>
      </p:grpSpPr>
      <p:sp>
        <p:nvSpPr>
          <p:cNvPr id="116" name="Google Shape;116;p18"/>
          <p:cNvSpPr txBox="1"/>
          <p:nvPr>
            <p:ph type="title"/>
          </p:nvPr>
        </p:nvSpPr>
        <p:spPr>
          <a:xfrm>
            <a:off x="752400" y="604800"/>
            <a:ext cx="5357400" cy="446400"/>
          </a:xfrm>
          <a:prstGeom prst="rect">
            <a:avLst/>
          </a:prstGeom>
        </p:spPr>
        <p:txBody>
          <a:bodyPr anchorCtr="0" anchor="t" bIns="91425" lIns="91425" spcFirstLastPara="1" rIns="91425" wrap="square" tIns="1800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17" name="Google Shape;117;p18"/>
          <p:cNvSpPr txBox="1"/>
          <p:nvPr>
            <p:ph idx="1" type="body"/>
          </p:nvPr>
        </p:nvSpPr>
        <p:spPr>
          <a:xfrm>
            <a:off x="4742400" y="1695600"/>
            <a:ext cx="3571200" cy="1551600"/>
          </a:xfrm>
          <a:prstGeom prst="rect">
            <a:avLst/>
          </a:prstGeom>
        </p:spPr>
        <p:txBody>
          <a:bodyPr anchorCtr="0" anchor="t" bIns="91425" lIns="91425" spcFirstLastPara="1" rIns="91425" wrap="square" tIns="162000">
            <a:noAutofit/>
          </a:bodyPr>
          <a:lstStyle>
            <a:lvl1pPr indent="-295275" lvl="0" marL="457200" rtl="0">
              <a:spcBef>
                <a:spcPts val="1000"/>
              </a:spcBef>
              <a:spcAft>
                <a:spcPts val="0"/>
              </a:spcAft>
              <a:buSzPts val="1050"/>
              <a:buChar char="●"/>
              <a:defRPr sz="1050"/>
            </a:lvl1pPr>
            <a:lvl2pPr indent="-295275" lvl="1" marL="914400" rtl="0">
              <a:spcBef>
                <a:spcPts val="1000"/>
              </a:spcBef>
              <a:spcAft>
                <a:spcPts val="0"/>
              </a:spcAft>
              <a:buSzPts val="1050"/>
              <a:buChar char="○"/>
              <a:defRPr sz="1050"/>
            </a:lvl2pPr>
            <a:lvl3pPr indent="-295275" lvl="2" marL="1371600" rtl="0">
              <a:spcBef>
                <a:spcPts val="1000"/>
              </a:spcBef>
              <a:spcAft>
                <a:spcPts val="0"/>
              </a:spcAft>
              <a:buSzPts val="1050"/>
              <a:buChar char="■"/>
              <a:defRPr sz="1050"/>
            </a:lvl3pPr>
            <a:lvl4pPr indent="-295275" lvl="3" marL="1828800" rtl="0">
              <a:spcBef>
                <a:spcPts val="1000"/>
              </a:spcBef>
              <a:spcAft>
                <a:spcPts val="0"/>
              </a:spcAft>
              <a:buSzPts val="1050"/>
              <a:buChar char="●"/>
              <a:defRPr sz="1050"/>
            </a:lvl4pPr>
            <a:lvl5pPr indent="-295275" lvl="4" marL="2286000" rtl="0">
              <a:spcBef>
                <a:spcPts val="1000"/>
              </a:spcBef>
              <a:spcAft>
                <a:spcPts val="0"/>
              </a:spcAft>
              <a:buSzPts val="1050"/>
              <a:buChar char="○"/>
              <a:defRPr sz="1050"/>
            </a:lvl5pPr>
            <a:lvl6pPr indent="-295275" lvl="5" marL="2743200" rtl="0">
              <a:spcBef>
                <a:spcPts val="1000"/>
              </a:spcBef>
              <a:spcAft>
                <a:spcPts val="0"/>
              </a:spcAft>
              <a:buSzPts val="1050"/>
              <a:buChar char="■"/>
              <a:defRPr sz="1050"/>
            </a:lvl6pPr>
            <a:lvl7pPr indent="-295275" lvl="6" marL="3200400" rtl="0">
              <a:spcBef>
                <a:spcPts val="1000"/>
              </a:spcBef>
              <a:spcAft>
                <a:spcPts val="0"/>
              </a:spcAft>
              <a:buSzPts val="1050"/>
              <a:buChar char="●"/>
              <a:defRPr sz="1050"/>
            </a:lvl7pPr>
            <a:lvl8pPr indent="-295275" lvl="7" marL="3657600" rtl="0">
              <a:spcBef>
                <a:spcPts val="1000"/>
              </a:spcBef>
              <a:spcAft>
                <a:spcPts val="0"/>
              </a:spcAft>
              <a:buSzPts val="1050"/>
              <a:buChar char="○"/>
              <a:defRPr sz="1050"/>
            </a:lvl8pPr>
            <a:lvl9pPr indent="-295275" lvl="8" marL="4114800" rtl="0">
              <a:spcBef>
                <a:spcPts val="1000"/>
              </a:spcBef>
              <a:spcAft>
                <a:spcPts val="1000"/>
              </a:spcAft>
              <a:buSzPts val="1050"/>
              <a:buChar char="■"/>
              <a:defRPr sz="1050"/>
            </a:lvl9pPr>
          </a:lstStyle>
          <a:p/>
        </p:txBody>
      </p:sp>
      <p:pic>
        <p:nvPicPr>
          <p:cNvPr id="118" name="Google Shape;118;p18"/>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pic>
        <p:nvPicPr>
          <p:cNvPr id="119" name="Google Shape;119;p18"/>
          <p:cNvPicPr preferRelativeResize="0"/>
          <p:nvPr/>
        </p:nvPicPr>
        <p:blipFill>
          <a:blip r:embed="rId3">
            <a:alphaModFix/>
          </a:blip>
          <a:stretch>
            <a:fillRect/>
          </a:stretch>
        </p:blipFill>
        <p:spPr>
          <a:xfrm>
            <a:off x="354625" y="1154300"/>
            <a:ext cx="6392542" cy="3535712"/>
          </a:xfrm>
          <a:prstGeom prst="rect">
            <a:avLst/>
          </a:prstGeom>
          <a:noFill/>
          <a:ln>
            <a:noFill/>
          </a:ln>
          <a:effectLst>
            <a:reflection blurRad="0" dir="0" dist="0" endA="0" endPos="3000" fadeDir="5400012" kx="0" rotWithShape="0" algn="bl" stA="24000" stPos="0" sy="-100000" ky="0"/>
          </a:effectLst>
        </p:spPr>
      </p:pic>
      <p:sp>
        <p:nvSpPr>
          <p:cNvPr id="120" name="Google Shape;120;p18"/>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5. Photographic slides">
  <p:cSld name="CAPTION_ONLY_1_2">
    <p:bg>
      <p:bgPr>
        <a:solidFill>
          <a:srgbClr val="FFFFFF"/>
        </a:solidFill>
      </p:bgPr>
    </p:bg>
    <p:spTree>
      <p:nvGrpSpPr>
        <p:cNvPr id="121" name="Shape 121"/>
        <p:cNvGrpSpPr/>
        <p:nvPr/>
      </p:nvGrpSpPr>
      <p:grpSpPr>
        <a:xfrm>
          <a:off x="0" y="0"/>
          <a:ext cx="0" cy="0"/>
          <a:chOff x="0" y="0"/>
          <a:chExt cx="0" cy="0"/>
        </a:xfrm>
      </p:grpSpPr>
      <p:sp>
        <p:nvSpPr>
          <p:cNvPr id="122" name="Google Shape;122;p19"/>
          <p:cNvSpPr txBox="1"/>
          <p:nvPr>
            <p:ph type="title"/>
          </p:nvPr>
        </p:nvSpPr>
        <p:spPr>
          <a:xfrm>
            <a:off x="198000" y="147600"/>
            <a:ext cx="8110800" cy="658800"/>
          </a:xfrm>
          <a:prstGeom prst="rect">
            <a:avLst/>
          </a:prstGeom>
        </p:spPr>
        <p:txBody>
          <a:bodyPr anchorCtr="0" anchor="t" bIns="91425" lIns="91425" spcFirstLastPara="1" rIns="91425" wrap="square" tIns="91425">
            <a:noAutofit/>
          </a:bodyPr>
          <a:lstStyle>
            <a:lvl1pPr lvl="0" rtl="0">
              <a:spcBef>
                <a:spcPts val="0"/>
              </a:spcBef>
              <a:spcAft>
                <a:spcPts val="0"/>
              </a:spcAft>
              <a:buSzPts val="1600"/>
              <a:buNone/>
              <a:defRPr sz="1600"/>
            </a:lvl1pPr>
            <a:lvl2pPr lvl="1" rtl="0">
              <a:spcBef>
                <a:spcPts val="0"/>
              </a:spcBef>
              <a:spcAft>
                <a:spcPts val="0"/>
              </a:spcAft>
              <a:buSzPts val="3100"/>
              <a:buNone/>
              <a:defRPr/>
            </a:lvl2pPr>
            <a:lvl3pPr lvl="2" rtl="0">
              <a:spcBef>
                <a:spcPts val="0"/>
              </a:spcBef>
              <a:spcAft>
                <a:spcPts val="0"/>
              </a:spcAft>
              <a:buSzPts val="3100"/>
              <a:buNone/>
              <a:defRPr/>
            </a:lvl3pPr>
            <a:lvl4pPr lvl="3" rtl="0">
              <a:spcBef>
                <a:spcPts val="0"/>
              </a:spcBef>
              <a:spcAft>
                <a:spcPts val="0"/>
              </a:spcAft>
              <a:buSzPts val="3100"/>
              <a:buNone/>
              <a:defRPr/>
            </a:lvl4pPr>
            <a:lvl5pPr lvl="4" rtl="0">
              <a:spcBef>
                <a:spcPts val="0"/>
              </a:spcBef>
              <a:spcAft>
                <a:spcPts val="0"/>
              </a:spcAft>
              <a:buSzPts val="3100"/>
              <a:buNone/>
              <a:defRPr/>
            </a:lvl5pPr>
            <a:lvl6pPr lvl="5" rtl="0">
              <a:spcBef>
                <a:spcPts val="0"/>
              </a:spcBef>
              <a:spcAft>
                <a:spcPts val="0"/>
              </a:spcAft>
              <a:buSzPts val="3100"/>
              <a:buNone/>
              <a:defRPr/>
            </a:lvl6pPr>
            <a:lvl7pPr lvl="6" rtl="0">
              <a:spcBef>
                <a:spcPts val="0"/>
              </a:spcBef>
              <a:spcAft>
                <a:spcPts val="0"/>
              </a:spcAft>
              <a:buSzPts val="3100"/>
              <a:buNone/>
              <a:defRPr/>
            </a:lvl7pPr>
            <a:lvl8pPr lvl="7" rtl="0">
              <a:spcBef>
                <a:spcPts val="0"/>
              </a:spcBef>
              <a:spcAft>
                <a:spcPts val="0"/>
              </a:spcAft>
              <a:buSzPts val="3100"/>
              <a:buNone/>
              <a:defRPr/>
            </a:lvl8pPr>
            <a:lvl9pPr lvl="8" rtl="0">
              <a:spcBef>
                <a:spcPts val="0"/>
              </a:spcBef>
              <a:spcAft>
                <a:spcPts val="0"/>
              </a:spcAft>
              <a:buSzPts val="3100"/>
              <a:buNone/>
              <a:defRPr/>
            </a:lvl9pPr>
          </a:lstStyle>
          <a:p/>
        </p:txBody>
      </p:sp>
      <p:pic>
        <p:nvPicPr>
          <p:cNvPr id="123" name="Google Shape;123;p19"/>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24" name="Google Shape;124;p19"/>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6. Blank petrol">
  <p:cSld name="CAPTION_ONLY_1_1">
    <p:bg>
      <p:bgPr>
        <a:solidFill>
          <a:schemeClr val="dk1"/>
        </a:solidFill>
      </p:bgPr>
    </p:bg>
    <p:spTree>
      <p:nvGrpSpPr>
        <p:cNvPr id="125" name="Shape 125"/>
        <p:cNvGrpSpPr/>
        <p:nvPr/>
      </p:nvGrpSpPr>
      <p:grpSpPr>
        <a:xfrm>
          <a:off x="0" y="0"/>
          <a:ext cx="0" cy="0"/>
          <a:chOff x="0" y="0"/>
          <a:chExt cx="0" cy="0"/>
        </a:xfrm>
      </p:grpSpPr>
      <p:pic>
        <p:nvPicPr>
          <p:cNvPr id="126" name="Google Shape;126;p20"/>
          <p:cNvPicPr preferRelativeResize="0"/>
          <p:nvPr/>
        </p:nvPicPr>
        <p:blipFill>
          <a:blip r:embed="rId2">
            <a:alphaModFix/>
          </a:blip>
          <a:stretch>
            <a:fillRect/>
          </a:stretch>
        </p:blipFill>
        <p:spPr>
          <a:xfrm>
            <a:off x="7550991" y="296587"/>
            <a:ext cx="1216799" cy="364515"/>
          </a:xfrm>
          <a:prstGeom prst="rect">
            <a:avLst/>
          </a:prstGeom>
          <a:noFill/>
          <a:ln>
            <a:noFill/>
          </a:ln>
        </p:spPr>
      </p:pic>
      <p:sp>
        <p:nvSpPr>
          <p:cNvPr id="127" name="Google Shape;127;p20"/>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chemeClr val="lt1"/>
                </a:solidFill>
                <a:latin typeface="Open Sans"/>
                <a:ea typeface="Open Sans"/>
                <a:cs typeface="Open Sans"/>
                <a:sym typeface="Open Sans"/>
              </a:rPr>
              <a:t>© 2024 Turnitin LLC. All rights reserved.</a:t>
            </a:r>
            <a:endParaRPr sz="600">
              <a:solidFill>
                <a:schemeClr val="lt1"/>
              </a:solidFill>
              <a:latin typeface="Open Sans"/>
              <a:ea typeface="Open Sans"/>
              <a:cs typeface="Open Sans"/>
              <a:sym typeface="Open San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0. Title &amp; Square Image">
  <p:cSld name="TITLE_1">
    <p:spTree>
      <p:nvGrpSpPr>
        <p:cNvPr id="13" name="Shape 13"/>
        <p:cNvGrpSpPr/>
        <p:nvPr/>
      </p:nvGrpSpPr>
      <p:grpSpPr>
        <a:xfrm>
          <a:off x="0" y="0"/>
          <a:ext cx="0" cy="0"/>
          <a:chOff x="0" y="0"/>
          <a:chExt cx="0" cy="0"/>
        </a:xfrm>
      </p:grpSpPr>
      <p:sp>
        <p:nvSpPr>
          <p:cNvPr id="14" name="Google Shape;14;p3"/>
          <p:cNvSpPr txBox="1"/>
          <p:nvPr>
            <p:ph type="ctrTitle"/>
          </p:nvPr>
        </p:nvSpPr>
        <p:spPr>
          <a:xfrm>
            <a:off x="658800" y="1702800"/>
            <a:ext cx="3153600" cy="23148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3500"/>
              <a:buNone/>
              <a:defRPr sz="3500"/>
            </a:lvl1pPr>
            <a:lvl2pPr lvl="1" rtl="0">
              <a:lnSpc>
                <a:spcPct val="100000"/>
              </a:lnSpc>
              <a:spcBef>
                <a:spcPts val="0"/>
              </a:spcBef>
              <a:spcAft>
                <a:spcPts val="0"/>
              </a:spcAft>
              <a:buSzPts val="3500"/>
              <a:buNone/>
              <a:defRPr sz="3500"/>
            </a:lvl2pPr>
            <a:lvl3pPr lvl="2" rtl="0">
              <a:lnSpc>
                <a:spcPct val="100000"/>
              </a:lnSpc>
              <a:spcBef>
                <a:spcPts val="0"/>
              </a:spcBef>
              <a:spcAft>
                <a:spcPts val="0"/>
              </a:spcAft>
              <a:buSzPts val="3500"/>
              <a:buNone/>
              <a:defRPr sz="3500"/>
            </a:lvl3pPr>
            <a:lvl4pPr lvl="3" rtl="0">
              <a:lnSpc>
                <a:spcPct val="100000"/>
              </a:lnSpc>
              <a:spcBef>
                <a:spcPts val="0"/>
              </a:spcBef>
              <a:spcAft>
                <a:spcPts val="0"/>
              </a:spcAft>
              <a:buSzPts val="3500"/>
              <a:buNone/>
              <a:defRPr sz="3500"/>
            </a:lvl4pPr>
            <a:lvl5pPr lvl="4" rtl="0">
              <a:lnSpc>
                <a:spcPct val="100000"/>
              </a:lnSpc>
              <a:spcBef>
                <a:spcPts val="0"/>
              </a:spcBef>
              <a:spcAft>
                <a:spcPts val="0"/>
              </a:spcAft>
              <a:buSzPts val="3500"/>
              <a:buNone/>
              <a:defRPr sz="3500"/>
            </a:lvl5pPr>
            <a:lvl6pPr lvl="5" rtl="0">
              <a:lnSpc>
                <a:spcPct val="100000"/>
              </a:lnSpc>
              <a:spcBef>
                <a:spcPts val="0"/>
              </a:spcBef>
              <a:spcAft>
                <a:spcPts val="0"/>
              </a:spcAft>
              <a:buSzPts val="3500"/>
              <a:buNone/>
              <a:defRPr sz="3500"/>
            </a:lvl6pPr>
            <a:lvl7pPr lvl="6" rtl="0">
              <a:lnSpc>
                <a:spcPct val="100000"/>
              </a:lnSpc>
              <a:spcBef>
                <a:spcPts val="0"/>
              </a:spcBef>
              <a:spcAft>
                <a:spcPts val="0"/>
              </a:spcAft>
              <a:buSzPts val="3500"/>
              <a:buNone/>
              <a:defRPr sz="3500"/>
            </a:lvl7pPr>
            <a:lvl8pPr lvl="7" rtl="0">
              <a:lnSpc>
                <a:spcPct val="100000"/>
              </a:lnSpc>
              <a:spcBef>
                <a:spcPts val="0"/>
              </a:spcBef>
              <a:spcAft>
                <a:spcPts val="0"/>
              </a:spcAft>
              <a:buSzPts val="3500"/>
              <a:buNone/>
              <a:defRPr sz="3500"/>
            </a:lvl8pPr>
            <a:lvl9pPr lvl="8" rtl="0">
              <a:lnSpc>
                <a:spcPct val="100000"/>
              </a:lnSpc>
              <a:spcBef>
                <a:spcPts val="0"/>
              </a:spcBef>
              <a:spcAft>
                <a:spcPts val="0"/>
              </a:spcAft>
              <a:buSzPts val="3500"/>
              <a:buNone/>
              <a:defRPr sz="3500"/>
            </a:lvl9pPr>
          </a:lstStyle>
          <a:p/>
        </p:txBody>
      </p:sp>
      <p:pic>
        <p:nvPicPr>
          <p:cNvPr id="15" name="Google Shape;15;p3"/>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6" name="Google Shape;16;p3"/>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6. Blank grey">
  <p:cSld name="CAPTION_ONLY_1_1_2_1">
    <p:bg>
      <p:bgPr>
        <a:solidFill>
          <a:schemeClr val="accent1"/>
        </a:solidFill>
      </p:bgPr>
    </p:bg>
    <p:spTree>
      <p:nvGrpSpPr>
        <p:cNvPr id="128" name="Shape 128"/>
        <p:cNvGrpSpPr/>
        <p:nvPr/>
      </p:nvGrpSpPr>
      <p:grpSpPr>
        <a:xfrm>
          <a:off x="0" y="0"/>
          <a:ext cx="0" cy="0"/>
          <a:chOff x="0" y="0"/>
          <a:chExt cx="0" cy="0"/>
        </a:xfrm>
      </p:grpSpPr>
      <p:pic>
        <p:nvPicPr>
          <p:cNvPr id="129" name="Google Shape;129;p21"/>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30" name="Google Shape;130;p21"/>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6. Blank white">
  <p:cSld name="CAPTION_ONLY_1_1_2_1_1">
    <p:bg>
      <p:bgPr>
        <a:solidFill>
          <a:schemeClr val="lt1"/>
        </a:solidFill>
      </p:bgPr>
    </p:bg>
    <p:spTree>
      <p:nvGrpSpPr>
        <p:cNvPr id="131" name="Shape 131"/>
        <p:cNvGrpSpPr/>
        <p:nvPr/>
      </p:nvGrpSpPr>
      <p:grpSpPr>
        <a:xfrm>
          <a:off x="0" y="0"/>
          <a:ext cx="0" cy="0"/>
          <a:chOff x="0" y="0"/>
          <a:chExt cx="0" cy="0"/>
        </a:xfrm>
      </p:grpSpPr>
      <p:pic>
        <p:nvPicPr>
          <p:cNvPr id="132" name="Google Shape;132;p22"/>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33" name="Google Shape;133;p22"/>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6. Blank cyan">
  <p:cSld name="CAPTION_ONLY_1_1_1">
    <p:bg>
      <p:bgPr>
        <a:solidFill>
          <a:schemeClr val="lt2"/>
        </a:solidFill>
      </p:bgPr>
    </p:bg>
    <p:spTree>
      <p:nvGrpSpPr>
        <p:cNvPr id="134" name="Shape 134"/>
        <p:cNvGrpSpPr/>
        <p:nvPr/>
      </p:nvGrpSpPr>
      <p:grpSpPr>
        <a:xfrm>
          <a:off x="0" y="0"/>
          <a:ext cx="0" cy="0"/>
          <a:chOff x="0" y="0"/>
          <a:chExt cx="0" cy="0"/>
        </a:xfrm>
      </p:grpSpPr>
      <p:pic>
        <p:nvPicPr>
          <p:cNvPr id="135" name="Google Shape;135;p23"/>
          <p:cNvPicPr preferRelativeResize="0"/>
          <p:nvPr/>
        </p:nvPicPr>
        <p:blipFill>
          <a:blip r:embed="rId2">
            <a:alphaModFix/>
          </a:blip>
          <a:stretch>
            <a:fillRect/>
          </a:stretch>
        </p:blipFill>
        <p:spPr>
          <a:xfrm>
            <a:off x="7550825" y="297039"/>
            <a:ext cx="1214424" cy="363600"/>
          </a:xfrm>
          <a:prstGeom prst="rect">
            <a:avLst/>
          </a:prstGeom>
          <a:noFill/>
          <a:ln>
            <a:noFill/>
          </a:ln>
        </p:spPr>
      </p:pic>
      <p:sp>
        <p:nvSpPr>
          <p:cNvPr id="136" name="Google Shape;136;p23"/>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chemeClr val="lt1"/>
                </a:solidFill>
                <a:latin typeface="Open Sans"/>
                <a:ea typeface="Open Sans"/>
                <a:cs typeface="Open Sans"/>
                <a:sym typeface="Open Sans"/>
              </a:rPr>
              <a:t>© 2024 Turnitin LLC. All rights reserved.</a:t>
            </a:r>
            <a:endParaRPr sz="600">
              <a:solidFill>
                <a:schemeClr val="lt1"/>
              </a:solidFill>
              <a:latin typeface="Open Sans"/>
              <a:ea typeface="Open Sans"/>
              <a:cs typeface="Open Sans"/>
              <a:sym typeface="Open San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Title &amp; Body with Template">
  <p:cSld name="TITLE_AND_BODY_1_1_1">
    <p:spTree>
      <p:nvGrpSpPr>
        <p:cNvPr id="137" name="Shape 137"/>
        <p:cNvGrpSpPr/>
        <p:nvPr/>
      </p:nvGrpSpPr>
      <p:grpSpPr>
        <a:xfrm>
          <a:off x="0" y="0"/>
          <a:ext cx="0" cy="0"/>
          <a:chOff x="0" y="0"/>
          <a:chExt cx="0" cy="0"/>
        </a:xfrm>
      </p:grpSpPr>
      <p:sp>
        <p:nvSpPr>
          <p:cNvPr id="138" name="Google Shape;138;p24"/>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p:txBody>
      </p:sp>
      <p:sp>
        <p:nvSpPr>
          <p:cNvPr id="139" name="Google Shape;139;p24"/>
          <p:cNvSpPr txBox="1"/>
          <p:nvPr>
            <p:ph idx="1" type="body"/>
          </p:nvPr>
        </p:nvSpPr>
        <p:spPr>
          <a:xfrm>
            <a:off x="752400" y="1724400"/>
            <a:ext cx="7740000" cy="2912400"/>
          </a:xfrm>
          <a:prstGeom prst="rect">
            <a:avLst/>
          </a:prstGeom>
        </p:spPr>
        <p:txBody>
          <a:bodyPr anchorCtr="0" anchor="t" bIns="91425" lIns="91425" spcFirstLastPara="1" rIns="91425" wrap="square" tIns="91425">
            <a:noAutofit/>
          </a:bodyPr>
          <a:lstStyle>
            <a:lvl1pPr indent="-323850" lvl="0" marL="457200" rtl="0">
              <a:spcBef>
                <a:spcPts val="0"/>
              </a:spcBef>
              <a:spcAft>
                <a:spcPts val="0"/>
              </a:spcAft>
              <a:buSzPts val="1500"/>
              <a:buChar char="●"/>
              <a:defRPr sz="1500"/>
            </a:lvl1pPr>
            <a:lvl2pPr indent="-323850" lvl="1" marL="914400" rtl="0">
              <a:spcBef>
                <a:spcPts val="1600"/>
              </a:spcBef>
              <a:spcAft>
                <a:spcPts val="0"/>
              </a:spcAft>
              <a:buSzPts val="1500"/>
              <a:buChar char="○"/>
              <a:defRPr sz="1500"/>
            </a:lvl2pPr>
            <a:lvl3pPr indent="-323850" lvl="2" marL="1371600" rtl="0">
              <a:spcBef>
                <a:spcPts val="1600"/>
              </a:spcBef>
              <a:spcAft>
                <a:spcPts val="0"/>
              </a:spcAft>
              <a:buSzPts val="1500"/>
              <a:buChar char="■"/>
              <a:defRPr sz="1500"/>
            </a:lvl3pPr>
            <a:lvl4pPr indent="-323850" lvl="3" marL="1828800" rtl="0">
              <a:spcBef>
                <a:spcPts val="1600"/>
              </a:spcBef>
              <a:spcAft>
                <a:spcPts val="0"/>
              </a:spcAft>
              <a:buSzPts val="1500"/>
              <a:buChar char="●"/>
              <a:defRPr sz="1500"/>
            </a:lvl4pPr>
            <a:lvl5pPr indent="-323850" lvl="4" marL="2286000" rtl="0">
              <a:spcBef>
                <a:spcPts val="1600"/>
              </a:spcBef>
              <a:spcAft>
                <a:spcPts val="0"/>
              </a:spcAft>
              <a:buSzPts val="1500"/>
              <a:buChar char="○"/>
              <a:defRPr sz="1500"/>
            </a:lvl5pPr>
            <a:lvl6pPr indent="-323850" lvl="5" marL="2743200" rtl="0">
              <a:spcBef>
                <a:spcPts val="1600"/>
              </a:spcBef>
              <a:spcAft>
                <a:spcPts val="0"/>
              </a:spcAft>
              <a:buSzPts val="1500"/>
              <a:buChar char="■"/>
              <a:defRPr sz="1500"/>
            </a:lvl6pPr>
            <a:lvl7pPr indent="-323850" lvl="6" marL="3200400" rtl="0">
              <a:spcBef>
                <a:spcPts val="1600"/>
              </a:spcBef>
              <a:spcAft>
                <a:spcPts val="0"/>
              </a:spcAft>
              <a:buSzPts val="1500"/>
              <a:buChar char="●"/>
              <a:defRPr sz="1500"/>
            </a:lvl7pPr>
            <a:lvl8pPr indent="-323850" lvl="7" marL="3657600" rtl="0">
              <a:spcBef>
                <a:spcPts val="1600"/>
              </a:spcBef>
              <a:spcAft>
                <a:spcPts val="0"/>
              </a:spcAft>
              <a:buSzPts val="1500"/>
              <a:buChar char="○"/>
              <a:defRPr sz="1500"/>
            </a:lvl8pPr>
            <a:lvl9pPr indent="-323850" lvl="8" marL="4114800" rtl="0">
              <a:spcBef>
                <a:spcPts val="1600"/>
              </a:spcBef>
              <a:spcAft>
                <a:spcPts val="1600"/>
              </a:spcAft>
              <a:buSzPts val="1500"/>
              <a:buChar char="■"/>
              <a:defRPr sz="1500"/>
            </a:lvl9pPr>
          </a:lstStyle>
          <a:p/>
        </p:txBody>
      </p:sp>
      <p:pic>
        <p:nvPicPr>
          <p:cNvPr id="140" name="Google Shape;140;p24"/>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41" name="Google Shape;141;p24"/>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_AND_BODY_3">
  <p:cSld name="TITLE_AND_BODY_3">
    <p:spTree>
      <p:nvGrpSpPr>
        <p:cNvPr id="142" name="Shape 142"/>
        <p:cNvGrpSpPr/>
        <p:nvPr/>
      </p:nvGrpSpPr>
      <p:grpSpPr>
        <a:xfrm>
          <a:off x="0" y="0"/>
          <a:ext cx="0" cy="0"/>
          <a:chOff x="0" y="0"/>
          <a:chExt cx="0" cy="0"/>
        </a:xfrm>
      </p:grpSpPr>
      <p:sp>
        <p:nvSpPr>
          <p:cNvPr id="143" name="Google Shape;143;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100"/>
              <a:buNone/>
              <a:defRPr/>
            </a:lvl1pPr>
            <a:lvl2pPr lvl="1" rtl="0">
              <a:spcBef>
                <a:spcPts val="0"/>
              </a:spcBef>
              <a:spcAft>
                <a:spcPts val="0"/>
              </a:spcAft>
              <a:buSzPts val="3100"/>
              <a:buNone/>
              <a:defRPr/>
            </a:lvl2pPr>
            <a:lvl3pPr lvl="2" rtl="0">
              <a:spcBef>
                <a:spcPts val="0"/>
              </a:spcBef>
              <a:spcAft>
                <a:spcPts val="0"/>
              </a:spcAft>
              <a:buSzPts val="3100"/>
              <a:buNone/>
              <a:defRPr/>
            </a:lvl3pPr>
            <a:lvl4pPr lvl="3" rtl="0">
              <a:spcBef>
                <a:spcPts val="0"/>
              </a:spcBef>
              <a:spcAft>
                <a:spcPts val="0"/>
              </a:spcAft>
              <a:buSzPts val="3100"/>
              <a:buNone/>
              <a:defRPr/>
            </a:lvl4pPr>
            <a:lvl5pPr lvl="4" rtl="0">
              <a:spcBef>
                <a:spcPts val="0"/>
              </a:spcBef>
              <a:spcAft>
                <a:spcPts val="0"/>
              </a:spcAft>
              <a:buSzPts val="3100"/>
              <a:buNone/>
              <a:defRPr/>
            </a:lvl5pPr>
            <a:lvl6pPr lvl="5" rtl="0">
              <a:spcBef>
                <a:spcPts val="0"/>
              </a:spcBef>
              <a:spcAft>
                <a:spcPts val="0"/>
              </a:spcAft>
              <a:buSzPts val="3100"/>
              <a:buNone/>
              <a:defRPr/>
            </a:lvl6pPr>
            <a:lvl7pPr lvl="6" rtl="0">
              <a:spcBef>
                <a:spcPts val="0"/>
              </a:spcBef>
              <a:spcAft>
                <a:spcPts val="0"/>
              </a:spcAft>
              <a:buSzPts val="3100"/>
              <a:buNone/>
              <a:defRPr/>
            </a:lvl7pPr>
            <a:lvl8pPr lvl="7" rtl="0">
              <a:spcBef>
                <a:spcPts val="0"/>
              </a:spcBef>
              <a:spcAft>
                <a:spcPts val="0"/>
              </a:spcAft>
              <a:buSzPts val="3100"/>
              <a:buNone/>
              <a:defRPr/>
            </a:lvl8pPr>
            <a:lvl9pPr lvl="8" rtl="0">
              <a:spcBef>
                <a:spcPts val="0"/>
              </a:spcBef>
              <a:spcAft>
                <a:spcPts val="0"/>
              </a:spcAft>
              <a:buSzPts val="3100"/>
              <a:buNone/>
              <a:defRPr/>
            </a:lvl9pPr>
          </a:lstStyle>
          <a:p/>
        </p:txBody>
      </p:sp>
      <p:sp>
        <p:nvSpPr>
          <p:cNvPr id="144" name="Google Shape;144;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a:lvl1pPr>
            <a:lvl2pPr indent="-304800" lvl="1" marL="914400" rtl="0">
              <a:spcBef>
                <a:spcPts val="1600"/>
              </a:spcBef>
              <a:spcAft>
                <a:spcPts val="0"/>
              </a:spcAft>
              <a:buSzPts val="1200"/>
              <a:buChar char="○"/>
              <a:defRPr/>
            </a:lvl2pPr>
            <a:lvl3pPr indent="-304800" lvl="2" marL="1371600" rtl="0">
              <a:spcBef>
                <a:spcPts val="1600"/>
              </a:spcBef>
              <a:spcAft>
                <a:spcPts val="0"/>
              </a:spcAft>
              <a:buSzPts val="1200"/>
              <a:buChar char="■"/>
              <a:defRPr/>
            </a:lvl3pPr>
            <a:lvl4pPr indent="-304800" lvl="3" marL="1828800" rtl="0">
              <a:spcBef>
                <a:spcPts val="1600"/>
              </a:spcBef>
              <a:spcAft>
                <a:spcPts val="0"/>
              </a:spcAft>
              <a:buSzPts val="1200"/>
              <a:buChar char="●"/>
              <a:defRPr/>
            </a:lvl4pPr>
            <a:lvl5pPr indent="-304800" lvl="4" marL="2286000" rtl="0">
              <a:spcBef>
                <a:spcPts val="1600"/>
              </a:spcBef>
              <a:spcAft>
                <a:spcPts val="0"/>
              </a:spcAft>
              <a:buSzPts val="1200"/>
              <a:buChar char="○"/>
              <a:defRPr/>
            </a:lvl5pPr>
            <a:lvl6pPr indent="-304800" lvl="5" marL="2743200" rtl="0">
              <a:spcBef>
                <a:spcPts val="1600"/>
              </a:spcBef>
              <a:spcAft>
                <a:spcPts val="0"/>
              </a:spcAft>
              <a:buSzPts val="1200"/>
              <a:buChar char="■"/>
              <a:defRPr/>
            </a:lvl6pPr>
            <a:lvl7pPr indent="-304800" lvl="6" marL="3200400" rtl="0">
              <a:spcBef>
                <a:spcPts val="1600"/>
              </a:spcBef>
              <a:spcAft>
                <a:spcPts val="0"/>
              </a:spcAft>
              <a:buSzPts val="1200"/>
              <a:buChar char="●"/>
              <a:defRPr/>
            </a:lvl7pPr>
            <a:lvl8pPr indent="-304800" lvl="7" marL="3657600" rtl="0">
              <a:spcBef>
                <a:spcPts val="1600"/>
              </a:spcBef>
              <a:spcAft>
                <a:spcPts val="0"/>
              </a:spcAft>
              <a:buSzPts val="1200"/>
              <a:buChar char="○"/>
              <a:defRPr/>
            </a:lvl8pPr>
            <a:lvl9pPr indent="-304800" lvl="8" marL="4114800" rtl="0">
              <a:spcBef>
                <a:spcPts val="1600"/>
              </a:spcBef>
              <a:spcAft>
                <a:spcPts val="1600"/>
              </a:spcAft>
              <a:buSzPts val="1200"/>
              <a:buChar char="■"/>
              <a:defRPr/>
            </a:lvl9pPr>
          </a:lstStyle>
          <a:p/>
        </p:txBody>
      </p:sp>
      <p:sp>
        <p:nvSpPr>
          <p:cNvPr id="145" name="Google Shape;145;p2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1. Section &amp; Icon" type="secHead">
  <p:cSld name="SECTION_HEADER">
    <p:bg>
      <p:bgPr>
        <a:solidFill>
          <a:schemeClr val="accent5"/>
        </a:solidFill>
      </p:bgPr>
    </p:bg>
    <p:spTree>
      <p:nvGrpSpPr>
        <p:cNvPr id="17" name="Shape 17"/>
        <p:cNvGrpSpPr/>
        <p:nvPr/>
      </p:nvGrpSpPr>
      <p:grpSpPr>
        <a:xfrm>
          <a:off x="0" y="0"/>
          <a:ext cx="0" cy="0"/>
          <a:chOff x="0" y="0"/>
          <a:chExt cx="0" cy="0"/>
        </a:xfrm>
      </p:grpSpPr>
      <p:sp>
        <p:nvSpPr>
          <p:cNvPr id="18" name="Google Shape;18;p4"/>
          <p:cNvSpPr txBox="1"/>
          <p:nvPr>
            <p:ph type="title"/>
          </p:nvPr>
        </p:nvSpPr>
        <p:spPr>
          <a:xfrm>
            <a:off x="1173600" y="2253600"/>
            <a:ext cx="6525600" cy="838800"/>
          </a:xfrm>
          <a:prstGeom prst="rect">
            <a:avLst/>
          </a:prstGeom>
        </p:spPr>
        <p:txBody>
          <a:bodyPr anchorCtr="0" anchor="t" bIns="91425" lIns="91425" spcFirstLastPara="1" rIns="91425" wrap="square" tIns="91425">
            <a:noAutofit/>
          </a:bodyPr>
          <a:lstStyle>
            <a:lvl1pPr lvl="0" rtl="0">
              <a:lnSpc>
                <a:spcPct val="115000"/>
              </a:lnSpc>
              <a:spcBef>
                <a:spcPts val="0"/>
              </a:spcBef>
              <a:spcAft>
                <a:spcPts val="0"/>
              </a:spcAft>
              <a:buSzPts val="3100"/>
              <a:buNone/>
              <a:defRPr/>
            </a:lvl1pPr>
            <a:lvl2pPr lvl="1" rtl="0">
              <a:lnSpc>
                <a:spcPct val="115000"/>
              </a:lnSpc>
              <a:spcBef>
                <a:spcPts val="0"/>
              </a:spcBef>
              <a:spcAft>
                <a:spcPts val="0"/>
              </a:spcAft>
              <a:buSzPts val="3100"/>
              <a:buNone/>
              <a:defRPr/>
            </a:lvl2pPr>
            <a:lvl3pPr lvl="2" rtl="0">
              <a:lnSpc>
                <a:spcPct val="115000"/>
              </a:lnSpc>
              <a:spcBef>
                <a:spcPts val="0"/>
              </a:spcBef>
              <a:spcAft>
                <a:spcPts val="0"/>
              </a:spcAft>
              <a:buSzPts val="3100"/>
              <a:buNone/>
              <a:defRPr/>
            </a:lvl3pPr>
            <a:lvl4pPr lvl="3" rtl="0">
              <a:lnSpc>
                <a:spcPct val="115000"/>
              </a:lnSpc>
              <a:spcBef>
                <a:spcPts val="0"/>
              </a:spcBef>
              <a:spcAft>
                <a:spcPts val="0"/>
              </a:spcAft>
              <a:buSzPts val="3100"/>
              <a:buNone/>
              <a:defRPr/>
            </a:lvl4pPr>
            <a:lvl5pPr lvl="4" rtl="0">
              <a:lnSpc>
                <a:spcPct val="115000"/>
              </a:lnSpc>
              <a:spcBef>
                <a:spcPts val="0"/>
              </a:spcBef>
              <a:spcAft>
                <a:spcPts val="0"/>
              </a:spcAft>
              <a:buSzPts val="3100"/>
              <a:buNone/>
              <a:defRPr/>
            </a:lvl5pPr>
            <a:lvl6pPr lvl="5" rtl="0">
              <a:lnSpc>
                <a:spcPct val="115000"/>
              </a:lnSpc>
              <a:spcBef>
                <a:spcPts val="0"/>
              </a:spcBef>
              <a:spcAft>
                <a:spcPts val="0"/>
              </a:spcAft>
              <a:buSzPts val="3100"/>
              <a:buNone/>
              <a:defRPr/>
            </a:lvl6pPr>
            <a:lvl7pPr lvl="6" rtl="0">
              <a:lnSpc>
                <a:spcPct val="115000"/>
              </a:lnSpc>
              <a:spcBef>
                <a:spcPts val="0"/>
              </a:spcBef>
              <a:spcAft>
                <a:spcPts val="0"/>
              </a:spcAft>
              <a:buSzPts val="3100"/>
              <a:buNone/>
              <a:defRPr/>
            </a:lvl7pPr>
            <a:lvl8pPr lvl="7" rtl="0">
              <a:lnSpc>
                <a:spcPct val="115000"/>
              </a:lnSpc>
              <a:spcBef>
                <a:spcPts val="0"/>
              </a:spcBef>
              <a:spcAft>
                <a:spcPts val="0"/>
              </a:spcAft>
              <a:buSzPts val="3100"/>
              <a:buNone/>
              <a:defRPr/>
            </a:lvl8pPr>
            <a:lvl9pPr lvl="8" rtl="0">
              <a:lnSpc>
                <a:spcPct val="115000"/>
              </a:lnSpc>
              <a:spcBef>
                <a:spcPts val="0"/>
              </a:spcBef>
              <a:spcAft>
                <a:spcPts val="0"/>
              </a:spcAft>
              <a:buSzPts val="3100"/>
              <a:buNone/>
              <a:defRPr/>
            </a:lvl9pPr>
          </a:lstStyle>
          <a:p/>
        </p:txBody>
      </p:sp>
      <p:sp>
        <p:nvSpPr>
          <p:cNvPr id="19" name="Google Shape;19;p4"/>
          <p:cNvSpPr txBox="1"/>
          <p:nvPr>
            <p:ph idx="1" type="subTitle"/>
          </p:nvPr>
        </p:nvSpPr>
        <p:spPr>
          <a:xfrm>
            <a:off x="1173600" y="3088800"/>
            <a:ext cx="4546800" cy="468000"/>
          </a:xfrm>
          <a:prstGeom prst="rect">
            <a:avLst/>
          </a:prstGeom>
        </p:spPr>
        <p:txBody>
          <a:bodyPr anchorCtr="0" anchor="t" bIns="91425" lIns="91425" spcFirstLastPara="1" rIns="91425" wrap="square" tIns="91425">
            <a:noAutofit/>
          </a:bodyPr>
          <a:lstStyle>
            <a:lvl1pPr lvl="0" rtl="0">
              <a:spcBef>
                <a:spcPts val="0"/>
              </a:spcBef>
              <a:spcAft>
                <a:spcPts val="0"/>
              </a:spcAft>
              <a:buSzPts val="1100"/>
              <a:buNone/>
              <a:defRPr sz="1100"/>
            </a:lvl1pPr>
            <a:lvl2pPr lvl="1" rtl="0">
              <a:spcBef>
                <a:spcPts val="1600"/>
              </a:spcBef>
              <a:spcAft>
                <a:spcPts val="0"/>
              </a:spcAft>
              <a:buSzPts val="1100"/>
              <a:buNone/>
              <a:defRPr sz="1100"/>
            </a:lvl2pPr>
            <a:lvl3pPr lvl="2" rtl="0">
              <a:spcBef>
                <a:spcPts val="1600"/>
              </a:spcBef>
              <a:spcAft>
                <a:spcPts val="0"/>
              </a:spcAft>
              <a:buSzPts val="1100"/>
              <a:buNone/>
              <a:defRPr sz="1100"/>
            </a:lvl3pPr>
            <a:lvl4pPr lvl="3" rtl="0">
              <a:spcBef>
                <a:spcPts val="1600"/>
              </a:spcBef>
              <a:spcAft>
                <a:spcPts val="0"/>
              </a:spcAft>
              <a:buSzPts val="1100"/>
              <a:buNone/>
              <a:defRPr sz="1100"/>
            </a:lvl4pPr>
            <a:lvl5pPr lvl="4" rtl="0">
              <a:spcBef>
                <a:spcPts val="1600"/>
              </a:spcBef>
              <a:spcAft>
                <a:spcPts val="0"/>
              </a:spcAft>
              <a:buSzPts val="1100"/>
              <a:buNone/>
              <a:defRPr sz="1100"/>
            </a:lvl5pPr>
            <a:lvl6pPr lvl="5" rtl="0">
              <a:spcBef>
                <a:spcPts val="1600"/>
              </a:spcBef>
              <a:spcAft>
                <a:spcPts val="0"/>
              </a:spcAft>
              <a:buSzPts val="1100"/>
              <a:buNone/>
              <a:defRPr sz="1100"/>
            </a:lvl6pPr>
            <a:lvl7pPr lvl="6" rtl="0">
              <a:spcBef>
                <a:spcPts val="1600"/>
              </a:spcBef>
              <a:spcAft>
                <a:spcPts val="0"/>
              </a:spcAft>
              <a:buSzPts val="1100"/>
              <a:buNone/>
              <a:defRPr sz="1100"/>
            </a:lvl7pPr>
            <a:lvl8pPr lvl="7" rtl="0">
              <a:spcBef>
                <a:spcPts val="1600"/>
              </a:spcBef>
              <a:spcAft>
                <a:spcPts val="0"/>
              </a:spcAft>
              <a:buSzPts val="1100"/>
              <a:buNone/>
              <a:defRPr sz="1100"/>
            </a:lvl8pPr>
            <a:lvl9pPr lvl="8" rtl="0">
              <a:spcBef>
                <a:spcPts val="1600"/>
              </a:spcBef>
              <a:spcAft>
                <a:spcPts val="1600"/>
              </a:spcAft>
              <a:buSzPts val="1100"/>
              <a:buNone/>
              <a:defRPr sz="1100"/>
            </a:lvl9pPr>
          </a:lstStyle>
          <a:p/>
        </p:txBody>
      </p:sp>
      <p:pic>
        <p:nvPicPr>
          <p:cNvPr id="20" name="Google Shape;20;p4"/>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21" name="Google Shape;21;p4"/>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1. Section &amp; Long Copy">
  <p:cSld name="SECTION_HEADER_1">
    <p:bg>
      <p:bgPr>
        <a:solidFill>
          <a:schemeClr val="dk1"/>
        </a:solidFill>
      </p:bgPr>
    </p:bg>
    <p:spTree>
      <p:nvGrpSpPr>
        <p:cNvPr id="22" name="Shape 22"/>
        <p:cNvGrpSpPr/>
        <p:nvPr/>
      </p:nvGrpSpPr>
      <p:grpSpPr>
        <a:xfrm>
          <a:off x="0" y="0"/>
          <a:ext cx="0" cy="0"/>
          <a:chOff x="0" y="0"/>
          <a:chExt cx="0" cy="0"/>
        </a:xfrm>
      </p:grpSpPr>
      <p:sp>
        <p:nvSpPr>
          <p:cNvPr id="23" name="Google Shape;23;p5"/>
          <p:cNvSpPr txBox="1"/>
          <p:nvPr>
            <p:ph type="title"/>
          </p:nvPr>
        </p:nvSpPr>
        <p:spPr>
          <a:xfrm>
            <a:off x="763200" y="2253600"/>
            <a:ext cx="4546800" cy="838800"/>
          </a:xfrm>
          <a:prstGeom prst="rect">
            <a:avLst/>
          </a:prstGeom>
        </p:spPr>
        <p:txBody>
          <a:bodyPr anchorCtr="0" anchor="t" bIns="91425" lIns="91425" spcFirstLastPara="1" rIns="91425" wrap="square" tIns="91425">
            <a:noAutofit/>
          </a:bodyPr>
          <a:lstStyle>
            <a:lvl1pPr lvl="0" rtl="0">
              <a:lnSpc>
                <a:spcPct val="115000"/>
              </a:lnSpc>
              <a:spcBef>
                <a:spcPts val="0"/>
              </a:spcBef>
              <a:spcAft>
                <a:spcPts val="0"/>
              </a:spcAft>
              <a:buClr>
                <a:srgbClr val="FFFFFF"/>
              </a:buClr>
              <a:buSzPts val="3100"/>
              <a:buNone/>
              <a:defRPr>
                <a:solidFill>
                  <a:srgbClr val="FFFFFF"/>
                </a:solidFill>
              </a:defRPr>
            </a:lvl1pPr>
            <a:lvl2pPr lvl="1" rtl="0">
              <a:lnSpc>
                <a:spcPct val="115000"/>
              </a:lnSpc>
              <a:spcBef>
                <a:spcPts val="0"/>
              </a:spcBef>
              <a:spcAft>
                <a:spcPts val="0"/>
              </a:spcAft>
              <a:buClr>
                <a:srgbClr val="FFFFFF"/>
              </a:buClr>
              <a:buSzPts val="3100"/>
              <a:buNone/>
              <a:defRPr>
                <a:solidFill>
                  <a:srgbClr val="FFFFFF"/>
                </a:solidFill>
              </a:defRPr>
            </a:lvl2pPr>
            <a:lvl3pPr lvl="2" rtl="0">
              <a:lnSpc>
                <a:spcPct val="115000"/>
              </a:lnSpc>
              <a:spcBef>
                <a:spcPts val="0"/>
              </a:spcBef>
              <a:spcAft>
                <a:spcPts val="0"/>
              </a:spcAft>
              <a:buClr>
                <a:srgbClr val="FFFFFF"/>
              </a:buClr>
              <a:buSzPts val="3100"/>
              <a:buNone/>
              <a:defRPr>
                <a:solidFill>
                  <a:srgbClr val="FFFFFF"/>
                </a:solidFill>
              </a:defRPr>
            </a:lvl3pPr>
            <a:lvl4pPr lvl="3" rtl="0">
              <a:lnSpc>
                <a:spcPct val="115000"/>
              </a:lnSpc>
              <a:spcBef>
                <a:spcPts val="0"/>
              </a:spcBef>
              <a:spcAft>
                <a:spcPts val="0"/>
              </a:spcAft>
              <a:buClr>
                <a:srgbClr val="FFFFFF"/>
              </a:buClr>
              <a:buSzPts val="3100"/>
              <a:buNone/>
              <a:defRPr>
                <a:solidFill>
                  <a:srgbClr val="FFFFFF"/>
                </a:solidFill>
              </a:defRPr>
            </a:lvl4pPr>
            <a:lvl5pPr lvl="4" rtl="0">
              <a:lnSpc>
                <a:spcPct val="115000"/>
              </a:lnSpc>
              <a:spcBef>
                <a:spcPts val="0"/>
              </a:spcBef>
              <a:spcAft>
                <a:spcPts val="0"/>
              </a:spcAft>
              <a:buClr>
                <a:srgbClr val="FFFFFF"/>
              </a:buClr>
              <a:buSzPts val="3100"/>
              <a:buNone/>
              <a:defRPr>
                <a:solidFill>
                  <a:srgbClr val="FFFFFF"/>
                </a:solidFill>
              </a:defRPr>
            </a:lvl5pPr>
            <a:lvl6pPr lvl="5" rtl="0">
              <a:lnSpc>
                <a:spcPct val="115000"/>
              </a:lnSpc>
              <a:spcBef>
                <a:spcPts val="0"/>
              </a:spcBef>
              <a:spcAft>
                <a:spcPts val="0"/>
              </a:spcAft>
              <a:buClr>
                <a:srgbClr val="FFFFFF"/>
              </a:buClr>
              <a:buSzPts val="3100"/>
              <a:buNone/>
              <a:defRPr>
                <a:solidFill>
                  <a:srgbClr val="FFFFFF"/>
                </a:solidFill>
              </a:defRPr>
            </a:lvl6pPr>
            <a:lvl7pPr lvl="6" rtl="0">
              <a:lnSpc>
                <a:spcPct val="115000"/>
              </a:lnSpc>
              <a:spcBef>
                <a:spcPts val="0"/>
              </a:spcBef>
              <a:spcAft>
                <a:spcPts val="0"/>
              </a:spcAft>
              <a:buClr>
                <a:srgbClr val="FFFFFF"/>
              </a:buClr>
              <a:buSzPts val="3100"/>
              <a:buNone/>
              <a:defRPr>
                <a:solidFill>
                  <a:srgbClr val="FFFFFF"/>
                </a:solidFill>
              </a:defRPr>
            </a:lvl7pPr>
            <a:lvl8pPr lvl="7" rtl="0">
              <a:lnSpc>
                <a:spcPct val="115000"/>
              </a:lnSpc>
              <a:spcBef>
                <a:spcPts val="0"/>
              </a:spcBef>
              <a:spcAft>
                <a:spcPts val="0"/>
              </a:spcAft>
              <a:buClr>
                <a:srgbClr val="FFFFFF"/>
              </a:buClr>
              <a:buSzPts val="3100"/>
              <a:buNone/>
              <a:defRPr>
                <a:solidFill>
                  <a:srgbClr val="FFFFFF"/>
                </a:solidFill>
              </a:defRPr>
            </a:lvl8pPr>
            <a:lvl9pPr lvl="8" rtl="0">
              <a:lnSpc>
                <a:spcPct val="115000"/>
              </a:lnSpc>
              <a:spcBef>
                <a:spcPts val="0"/>
              </a:spcBef>
              <a:spcAft>
                <a:spcPts val="0"/>
              </a:spcAft>
              <a:buClr>
                <a:srgbClr val="FFFFFF"/>
              </a:buClr>
              <a:buSzPts val="3100"/>
              <a:buNone/>
              <a:defRPr>
                <a:solidFill>
                  <a:srgbClr val="FFFFFF"/>
                </a:solidFill>
              </a:defRPr>
            </a:lvl9pPr>
          </a:lstStyle>
          <a:p/>
        </p:txBody>
      </p:sp>
      <p:sp>
        <p:nvSpPr>
          <p:cNvPr id="24" name="Google Shape;24;p5"/>
          <p:cNvSpPr txBox="1"/>
          <p:nvPr>
            <p:ph idx="1" type="subTitle"/>
          </p:nvPr>
        </p:nvSpPr>
        <p:spPr>
          <a:xfrm>
            <a:off x="763200" y="3632400"/>
            <a:ext cx="4546800" cy="4680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FFFFFF"/>
              </a:buClr>
              <a:buSzPts val="1100"/>
              <a:buNone/>
              <a:defRPr sz="1100">
                <a:solidFill>
                  <a:srgbClr val="FFFFFF"/>
                </a:solidFill>
              </a:defRPr>
            </a:lvl1pPr>
            <a:lvl2pPr lvl="1" rtl="0">
              <a:spcBef>
                <a:spcPts val="1600"/>
              </a:spcBef>
              <a:spcAft>
                <a:spcPts val="0"/>
              </a:spcAft>
              <a:buClr>
                <a:srgbClr val="FFFFFF"/>
              </a:buClr>
              <a:buSzPts val="1100"/>
              <a:buNone/>
              <a:defRPr sz="1100">
                <a:solidFill>
                  <a:srgbClr val="FFFFFF"/>
                </a:solidFill>
              </a:defRPr>
            </a:lvl2pPr>
            <a:lvl3pPr lvl="2" rtl="0">
              <a:spcBef>
                <a:spcPts val="1600"/>
              </a:spcBef>
              <a:spcAft>
                <a:spcPts val="0"/>
              </a:spcAft>
              <a:buClr>
                <a:srgbClr val="FFFFFF"/>
              </a:buClr>
              <a:buSzPts val="1100"/>
              <a:buNone/>
              <a:defRPr sz="1100">
                <a:solidFill>
                  <a:srgbClr val="FFFFFF"/>
                </a:solidFill>
              </a:defRPr>
            </a:lvl3pPr>
            <a:lvl4pPr lvl="3" rtl="0">
              <a:spcBef>
                <a:spcPts val="1600"/>
              </a:spcBef>
              <a:spcAft>
                <a:spcPts val="0"/>
              </a:spcAft>
              <a:buClr>
                <a:srgbClr val="FFFFFF"/>
              </a:buClr>
              <a:buSzPts val="1100"/>
              <a:buNone/>
              <a:defRPr sz="1100">
                <a:solidFill>
                  <a:srgbClr val="FFFFFF"/>
                </a:solidFill>
              </a:defRPr>
            </a:lvl4pPr>
            <a:lvl5pPr lvl="4" rtl="0">
              <a:spcBef>
                <a:spcPts val="1600"/>
              </a:spcBef>
              <a:spcAft>
                <a:spcPts val="0"/>
              </a:spcAft>
              <a:buClr>
                <a:srgbClr val="FFFFFF"/>
              </a:buClr>
              <a:buSzPts val="1100"/>
              <a:buNone/>
              <a:defRPr sz="1100">
                <a:solidFill>
                  <a:srgbClr val="FFFFFF"/>
                </a:solidFill>
              </a:defRPr>
            </a:lvl5pPr>
            <a:lvl6pPr lvl="5" rtl="0">
              <a:spcBef>
                <a:spcPts val="1600"/>
              </a:spcBef>
              <a:spcAft>
                <a:spcPts val="0"/>
              </a:spcAft>
              <a:buClr>
                <a:srgbClr val="FFFFFF"/>
              </a:buClr>
              <a:buSzPts val="1100"/>
              <a:buNone/>
              <a:defRPr sz="1100">
                <a:solidFill>
                  <a:srgbClr val="FFFFFF"/>
                </a:solidFill>
              </a:defRPr>
            </a:lvl6pPr>
            <a:lvl7pPr lvl="6" rtl="0">
              <a:spcBef>
                <a:spcPts val="1600"/>
              </a:spcBef>
              <a:spcAft>
                <a:spcPts val="0"/>
              </a:spcAft>
              <a:buClr>
                <a:srgbClr val="FFFFFF"/>
              </a:buClr>
              <a:buSzPts val="1100"/>
              <a:buNone/>
              <a:defRPr sz="1100">
                <a:solidFill>
                  <a:srgbClr val="FFFFFF"/>
                </a:solidFill>
              </a:defRPr>
            </a:lvl7pPr>
            <a:lvl8pPr lvl="7" rtl="0">
              <a:spcBef>
                <a:spcPts val="1600"/>
              </a:spcBef>
              <a:spcAft>
                <a:spcPts val="0"/>
              </a:spcAft>
              <a:buClr>
                <a:srgbClr val="FFFFFF"/>
              </a:buClr>
              <a:buSzPts val="1100"/>
              <a:buNone/>
              <a:defRPr sz="1100">
                <a:solidFill>
                  <a:srgbClr val="FFFFFF"/>
                </a:solidFill>
              </a:defRPr>
            </a:lvl8pPr>
            <a:lvl9pPr lvl="8" rtl="0">
              <a:spcBef>
                <a:spcPts val="1600"/>
              </a:spcBef>
              <a:spcAft>
                <a:spcPts val="1600"/>
              </a:spcAft>
              <a:buClr>
                <a:srgbClr val="FFFFFF"/>
              </a:buClr>
              <a:buSzPts val="1100"/>
              <a:buNone/>
              <a:defRPr sz="1100">
                <a:solidFill>
                  <a:srgbClr val="FFFFFF"/>
                </a:solidFill>
              </a:defRPr>
            </a:lvl9pPr>
          </a:lstStyle>
          <a:p/>
        </p:txBody>
      </p:sp>
      <p:pic>
        <p:nvPicPr>
          <p:cNvPr id="25" name="Google Shape;25;p5"/>
          <p:cNvPicPr preferRelativeResize="0"/>
          <p:nvPr/>
        </p:nvPicPr>
        <p:blipFill>
          <a:blip r:embed="rId2">
            <a:alphaModFix/>
          </a:blip>
          <a:stretch>
            <a:fillRect/>
          </a:stretch>
        </p:blipFill>
        <p:spPr>
          <a:xfrm>
            <a:off x="7550991" y="296587"/>
            <a:ext cx="1216799" cy="364515"/>
          </a:xfrm>
          <a:prstGeom prst="rect">
            <a:avLst/>
          </a:prstGeom>
          <a:noFill/>
          <a:ln>
            <a:noFill/>
          </a:ln>
        </p:spPr>
      </p:pic>
      <p:sp>
        <p:nvSpPr>
          <p:cNvPr id="26" name="Google Shape;26;p5"/>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chemeClr val="lt1"/>
                </a:solidFill>
                <a:latin typeface="Open Sans"/>
                <a:ea typeface="Open Sans"/>
                <a:cs typeface="Open Sans"/>
                <a:sym typeface="Open Sans"/>
              </a:rPr>
              <a:t>© 2024 Turnitin LLC. All rights reserved.</a:t>
            </a:r>
            <a:endParaRPr sz="600">
              <a:solidFill>
                <a:schemeClr val="lt1"/>
              </a:solidFill>
              <a:latin typeface="Open Sans"/>
              <a:ea typeface="Open Sans"/>
              <a:cs typeface="Open Sans"/>
              <a:sym typeface="Open San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2. TOC">
  <p:cSld name="TITLE_AND_BODY_2">
    <p:bg>
      <p:bgPr>
        <a:solidFill>
          <a:schemeClr val="accent2"/>
        </a:solidFill>
      </p:bgPr>
    </p:bg>
    <p:spTree>
      <p:nvGrpSpPr>
        <p:cNvPr id="27" name="Shape 27"/>
        <p:cNvGrpSpPr/>
        <p:nvPr/>
      </p:nvGrpSpPr>
      <p:grpSpPr>
        <a:xfrm>
          <a:off x="0" y="0"/>
          <a:ext cx="0" cy="0"/>
          <a:chOff x="0" y="0"/>
          <a:chExt cx="0" cy="0"/>
        </a:xfrm>
      </p:grpSpPr>
      <p:sp>
        <p:nvSpPr>
          <p:cNvPr id="28" name="Google Shape;28;p6"/>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p:txBody>
      </p:sp>
      <p:sp>
        <p:nvSpPr>
          <p:cNvPr id="29" name="Google Shape;29;p6"/>
          <p:cNvSpPr txBox="1"/>
          <p:nvPr>
            <p:ph idx="1" type="body"/>
          </p:nvPr>
        </p:nvSpPr>
        <p:spPr>
          <a:xfrm>
            <a:off x="792000" y="1386000"/>
            <a:ext cx="7740000" cy="2912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1pPr>
            <a:lvl2pPr indent="-304800" lvl="1" marL="9144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2pPr>
            <a:lvl3pPr indent="-304800" lvl="2" marL="13716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3pPr>
            <a:lvl4pPr indent="-304800" lvl="3" marL="18288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4pPr>
            <a:lvl5pPr indent="-304800" lvl="4" marL="22860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5pPr>
            <a:lvl6pPr indent="-304800" lvl="5" marL="27432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6pPr>
            <a:lvl7pPr indent="-304800" lvl="6" marL="32004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7pPr>
            <a:lvl8pPr indent="-304800" lvl="7" marL="36576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8pPr>
            <a:lvl9pPr indent="-304800" lvl="8" marL="41148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9pPr>
          </a:lstStyle>
          <a:p/>
        </p:txBody>
      </p:sp>
      <p:pic>
        <p:nvPicPr>
          <p:cNvPr id="30" name="Google Shape;30;p6"/>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31" name="Google Shape;31;p6"/>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Title &amp; Body">
  <p:cSld name="TITLE_AND_BODY_1_1">
    <p:spTree>
      <p:nvGrpSpPr>
        <p:cNvPr id="32" name="Shape 32"/>
        <p:cNvGrpSpPr/>
        <p:nvPr/>
      </p:nvGrpSpPr>
      <p:grpSpPr>
        <a:xfrm>
          <a:off x="0" y="0"/>
          <a:ext cx="0" cy="0"/>
          <a:chOff x="0" y="0"/>
          <a:chExt cx="0" cy="0"/>
        </a:xfrm>
      </p:grpSpPr>
      <p:sp>
        <p:nvSpPr>
          <p:cNvPr id="33" name="Google Shape;33;p7"/>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p:txBody>
      </p:sp>
      <p:sp>
        <p:nvSpPr>
          <p:cNvPr id="34" name="Google Shape;34;p7"/>
          <p:cNvSpPr txBox="1"/>
          <p:nvPr>
            <p:ph idx="1" type="body"/>
          </p:nvPr>
        </p:nvSpPr>
        <p:spPr>
          <a:xfrm>
            <a:off x="752400" y="1724400"/>
            <a:ext cx="7740000" cy="2912400"/>
          </a:xfrm>
          <a:prstGeom prst="rect">
            <a:avLst/>
          </a:prstGeom>
        </p:spPr>
        <p:txBody>
          <a:bodyPr anchorCtr="0" anchor="t" bIns="91425" lIns="91425" spcFirstLastPara="1" rIns="91425" wrap="square" tIns="91425">
            <a:noAutofit/>
          </a:bodyPr>
          <a:lstStyle>
            <a:lvl1pPr indent="-323850" lvl="0" marL="457200" rtl="0">
              <a:spcBef>
                <a:spcPts val="0"/>
              </a:spcBef>
              <a:spcAft>
                <a:spcPts val="0"/>
              </a:spcAft>
              <a:buSzPts val="1500"/>
              <a:buChar char="●"/>
              <a:defRPr sz="1500"/>
            </a:lvl1pPr>
            <a:lvl2pPr indent="-323850" lvl="1" marL="914400" rtl="0">
              <a:spcBef>
                <a:spcPts val="1600"/>
              </a:spcBef>
              <a:spcAft>
                <a:spcPts val="0"/>
              </a:spcAft>
              <a:buSzPts val="1500"/>
              <a:buChar char="○"/>
              <a:defRPr sz="1500"/>
            </a:lvl2pPr>
            <a:lvl3pPr indent="-323850" lvl="2" marL="1371600" rtl="0">
              <a:spcBef>
                <a:spcPts val="1600"/>
              </a:spcBef>
              <a:spcAft>
                <a:spcPts val="0"/>
              </a:spcAft>
              <a:buSzPts val="1500"/>
              <a:buChar char="■"/>
              <a:defRPr sz="1500"/>
            </a:lvl3pPr>
            <a:lvl4pPr indent="-323850" lvl="3" marL="1828800" rtl="0">
              <a:spcBef>
                <a:spcPts val="1600"/>
              </a:spcBef>
              <a:spcAft>
                <a:spcPts val="0"/>
              </a:spcAft>
              <a:buSzPts val="1500"/>
              <a:buChar char="●"/>
              <a:defRPr sz="1500"/>
            </a:lvl4pPr>
            <a:lvl5pPr indent="-323850" lvl="4" marL="2286000" rtl="0">
              <a:spcBef>
                <a:spcPts val="1600"/>
              </a:spcBef>
              <a:spcAft>
                <a:spcPts val="0"/>
              </a:spcAft>
              <a:buSzPts val="1500"/>
              <a:buChar char="○"/>
              <a:defRPr sz="1500"/>
            </a:lvl5pPr>
            <a:lvl6pPr indent="-323850" lvl="5" marL="2743200" rtl="0">
              <a:spcBef>
                <a:spcPts val="1600"/>
              </a:spcBef>
              <a:spcAft>
                <a:spcPts val="0"/>
              </a:spcAft>
              <a:buSzPts val="1500"/>
              <a:buChar char="■"/>
              <a:defRPr sz="1500"/>
            </a:lvl6pPr>
            <a:lvl7pPr indent="-323850" lvl="6" marL="3200400" rtl="0">
              <a:spcBef>
                <a:spcPts val="1600"/>
              </a:spcBef>
              <a:spcAft>
                <a:spcPts val="0"/>
              </a:spcAft>
              <a:buSzPts val="1500"/>
              <a:buChar char="●"/>
              <a:defRPr sz="1500"/>
            </a:lvl7pPr>
            <a:lvl8pPr indent="-323850" lvl="7" marL="3657600" rtl="0">
              <a:spcBef>
                <a:spcPts val="1600"/>
              </a:spcBef>
              <a:spcAft>
                <a:spcPts val="0"/>
              </a:spcAft>
              <a:buSzPts val="1500"/>
              <a:buChar char="○"/>
              <a:defRPr sz="1500"/>
            </a:lvl8pPr>
            <a:lvl9pPr indent="-323850" lvl="8" marL="4114800" rtl="0">
              <a:spcBef>
                <a:spcPts val="1600"/>
              </a:spcBef>
              <a:spcAft>
                <a:spcPts val="1600"/>
              </a:spcAft>
              <a:buSzPts val="1500"/>
              <a:buChar char="■"/>
              <a:defRPr sz="1500"/>
            </a:lvl9pPr>
          </a:lstStyle>
          <a:p/>
        </p:txBody>
      </p:sp>
      <p:pic>
        <p:nvPicPr>
          <p:cNvPr id="35" name="Google Shape;35;p7"/>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36" name="Google Shape;36;p7"/>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Title &amp; 3 Columns" type="twoColTx">
  <p:cSld name="TITLE_AND_TWO_COLUMNS">
    <p:spTree>
      <p:nvGrpSpPr>
        <p:cNvPr id="37" name="Shape 37"/>
        <p:cNvGrpSpPr/>
        <p:nvPr/>
      </p:nvGrpSpPr>
      <p:grpSpPr>
        <a:xfrm>
          <a:off x="0" y="0"/>
          <a:ext cx="0" cy="0"/>
          <a:chOff x="0" y="0"/>
          <a:chExt cx="0" cy="0"/>
        </a:xfrm>
      </p:grpSpPr>
      <p:sp>
        <p:nvSpPr>
          <p:cNvPr id="38" name="Google Shape;38;p8"/>
          <p:cNvSpPr txBox="1"/>
          <p:nvPr>
            <p:ph type="title"/>
          </p:nvPr>
        </p:nvSpPr>
        <p:spPr>
          <a:xfrm>
            <a:off x="752400" y="604800"/>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p:txBody>
      </p:sp>
      <p:sp>
        <p:nvSpPr>
          <p:cNvPr id="39" name="Google Shape;39;p8"/>
          <p:cNvSpPr txBox="1"/>
          <p:nvPr>
            <p:ph idx="1" type="body"/>
          </p:nvPr>
        </p:nvSpPr>
        <p:spPr>
          <a:xfrm>
            <a:off x="676800" y="1310400"/>
            <a:ext cx="2448000" cy="2458800"/>
          </a:xfrm>
          <a:prstGeom prst="rect">
            <a:avLst/>
          </a:prstGeom>
        </p:spPr>
        <p:txBody>
          <a:bodyPr anchorCtr="0" anchor="t" bIns="91425" lIns="91425" spcFirstLastPara="1" rIns="91425" wrap="square" tIns="91425">
            <a:noAutofit/>
          </a:bodyPr>
          <a:lstStyle>
            <a:lvl1pPr indent="-304800" lvl="0" marL="457200" rtl="0">
              <a:lnSpc>
                <a:spcPct val="150000"/>
              </a:lnSpc>
              <a:spcBef>
                <a:spcPts val="0"/>
              </a:spcBef>
              <a:spcAft>
                <a:spcPts val="0"/>
              </a:spcAft>
              <a:buSzPts val="1200"/>
              <a:buChar char="●"/>
              <a:defRPr/>
            </a:lvl1pPr>
            <a:lvl2pPr indent="-304800" lvl="1" marL="914400" rtl="0">
              <a:lnSpc>
                <a:spcPct val="150000"/>
              </a:lnSpc>
              <a:spcBef>
                <a:spcPts val="0"/>
              </a:spcBef>
              <a:spcAft>
                <a:spcPts val="0"/>
              </a:spcAft>
              <a:buSzPts val="1200"/>
              <a:buChar char="○"/>
              <a:defRPr/>
            </a:lvl2pPr>
            <a:lvl3pPr indent="-304800" lvl="2" marL="1371600" rtl="0">
              <a:lnSpc>
                <a:spcPct val="150000"/>
              </a:lnSpc>
              <a:spcBef>
                <a:spcPts val="0"/>
              </a:spcBef>
              <a:spcAft>
                <a:spcPts val="0"/>
              </a:spcAft>
              <a:buSzPts val="1200"/>
              <a:buChar char="■"/>
              <a:defRPr/>
            </a:lvl3pPr>
            <a:lvl4pPr indent="-304800" lvl="3" marL="1828800" rtl="0">
              <a:lnSpc>
                <a:spcPct val="150000"/>
              </a:lnSpc>
              <a:spcBef>
                <a:spcPts val="0"/>
              </a:spcBef>
              <a:spcAft>
                <a:spcPts val="0"/>
              </a:spcAft>
              <a:buSzPts val="1200"/>
              <a:buChar char="●"/>
              <a:defRPr/>
            </a:lvl4pPr>
            <a:lvl5pPr indent="-304800" lvl="4" marL="2286000" rtl="0">
              <a:lnSpc>
                <a:spcPct val="150000"/>
              </a:lnSpc>
              <a:spcBef>
                <a:spcPts val="0"/>
              </a:spcBef>
              <a:spcAft>
                <a:spcPts val="0"/>
              </a:spcAft>
              <a:buSzPts val="1200"/>
              <a:buChar char="○"/>
              <a:defRPr/>
            </a:lvl5pPr>
            <a:lvl6pPr indent="-304800" lvl="5" marL="2743200" rtl="0">
              <a:lnSpc>
                <a:spcPct val="150000"/>
              </a:lnSpc>
              <a:spcBef>
                <a:spcPts val="0"/>
              </a:spcBef>
              <a:spcAft>
                <a:spcPts val="0"/>
              </a:spcAft>
              <a:buSzPts val="1200"/>
              <a:buChar char="■"/>
              <a:defRPr/>
            </a:lvl6pPr>
            <a:lvl7pPr indent="-304800" lvl="6" marL="3200400" rtl="0">
              <a:lnSpc>
                <a:spcPct val="150000"/>
              </a:lnSpc>
              <a:spcBef>
                <a:spcPts val="0"/>
              </a:spcBef>
              <a:spcAft>
                <a:spcPts val="0"/>
              </a:spcAft>
              <a:buSzPts val="1200"/>
              <a:buChar char="●"/>
              <a:defRPr/>
            </a:lvl7pPr>
            <a:lvl8pPr indent="-304800" lvl="7" marL="3657600" rtl="0">
              <a:lnSpc>
                <a:spcPct val="150000"/>
              </a:lnSpc>
              <a:spcBef>
                <a:spcPts val="0"/>
              </a:spcBef>
              <a:spcAft>
                <a:spcPts val="0"/>
              </a:spcAft>
              <a:buSzPts val="1200"/>
              <a:buChar char="○"/>
              <a:defRPr/>
            </a:lvl8pPr>
            <a:lvl9pPr indent="-304800" lvl="8" marL="4114800" rtl="0">
              <a:lnSpc>
                <a:spcPct val="150000"/>
              </a:lnSpc>
              <a:spcBef>
                <a:spcPts val="0"/>
              </a:spcBef>
              <a:spcAft>
                <a:spcPts val="0"/>
              </a:spcAft>
              <a:buSzPts val="1200"/>
              <a:buChar char="■"/>
              <a:defRPr/>
            </a:lvl9pPr>
          </a:lstStyle>
          <a:p/>
        </p:txBody>
      </p:sp>
      <p:sp>
        <p:nvSpPr>
          <p:cNvPr id="40" name="Google Shape;40;p8"/>
          <p:cNvSpPr txBox="1"/>
          <p:nvPr>
            <p:ph idx="2" type="body"/>
          </p:nvPr>
        </p:nvSpPr>
        <p:spPr>
          <a:xfrm>
            <a:off x="3304800" y="1310400"/>
            <a:ext cx="2448000" cy="2458800"/>
          </a:xfrm>
          <a:prstGeom prst="rect">
            <a:avLst/>
          </a:prstGeom>
        </p:spPr>
        <p:txBody>
          <a:bodyPr anchorCtr="0" anchor="t" bIns="91425" lIns="91425" spcFirstLastPara="1" rIns="91425" wrap="square" tIns="91425">
            <a:noAutofit/>
          </a:bodyPr>
          <a:lstStyle>
            <a:lvl1pPr indent="-304800" lvl="0" marL="457200" rtl="0">
              <a:lnSpc>
                <a:spcPct val="150000"/>
              </a:lnSpc>
              <a:spcBef>
                <a:spcPts val="0"/>
              </a:spcBef>
              <a:spcAft>
                <a:spcPts val="0"/>
              </a:spcAft>
              <a:buSzPts val="1200"/>
              <a:buChar char="●"/>
              <a:defRPr/>
            </a:lvl1pPr>
            <a:lvl2pPr indent="-304800" lvl="1" marL="914400" rtl="0">
              <a:lnSpc>
                <a:spcPct val="150000"/>
              </a:lnSpc>
              <a:spcBef>
                <a:spcPts val="0"/>
              </a:spcBef>
              <a:spcAft>
                <a:spcPts val="0"/>
              </a:spcAft>
              <a:buSzPts val="1200"/>
              <a:buChar char="○"/>
              <a:defRPr/>
            </a:lvl2pPr>
            <a:lvl3pPr indent="-304800" lvl="2" marL="1371600" rtl="0">
              <a:lnSpc>
                <a:spcPct val="150000"/>
              </a:lnSpc>
              <a:spcBef>
                <a:spcPts val="0"/>
              </a:spcBef>
              <a:spcAft>
                <a:spcPts val="0"/>
              </a:spcAft>
              <a:buSzPts val="1200"/>
              <a:buChar char="■"/>
              <a:defRPr/>
            </a:lvl3pPr>
            <a:lvl4pPr indent="-304800" lvl="3" marL="1828800" rtl="0">
              <a:lnSpc>
                <a:spcPct val="150000"/>
              </a:lnSpc>
              <a:spcBef>
                <a:spcPts val="0"/>
              </a:spcBef>
              <a:spcAft>
                <a:spcPts val="0"/>
              </a:spcAft>
              <a:buSzPts val="1200"/>
              <a:buChar char="●"/>
              <a:defRPr/>
            </a:lvl4pPr>
            <a:lvl5pPr indent="-304800" lvl="4" marL="2286000" rtl="0">
              <a:lnSpc>
                <a:spcPct val="150000"/>
              </a:lnSpc>
              <a:spcBef>
                <a:spcPts val="0"/>
              </a:spcBef>
              <a:spcAft>
                <a:spcPts val="0"/>
              </a:spcAft>
              <a:buSzPts val="1200"/>
              <a:buChar char="○"/>
              <a:defRPr/>
            </a:lvl5pPr>
            <a:lvl6pPr indent="-304800" lvl="5" marL="2743200" rtl="0">
              <a:lnSpc>
                <a:spcPct val="150000"/>
              </a:lnSpc>
              <a:spcBef>
                <a:spcPts val="0"/>
              </a:spcBef>
              <a:spcAft>
                <a:spcPts val="0"/>
              </a:spcAft>
              <a:buSzPts val="1200"/>
              <a:buChar char="■"/>
              <a:defRPr/>
            </a:lvl6pPr>
            <a:lvl7pPr indent="-304800" lvl="6" marL="3200400" rtl="0">
              <a:lnSpc>
                <a:spcPct val="150000"/>
              </a:lnSpc>
              <a:spcBef>
                <a:spcPts val="0"/>
              </a:spcBef>
              <a:spcAft>
                <a:spcPts val="0"/>
              </a:spcAft>
              <a:buSzPts val="1200"/>
              <a:buChar char="●"/>
              <a:defRPr/>
            </a:lvl7pPr>
            <a:lvl8pPr indent="-304800" lvl="7" marL="3657600" rtl="0">
              <a:lnSpc>
                <a:spcPct val="150000"/>
              </a:lnSpc>
              <a:spcBef>
                <a:spcPts val="0"/>
              </a:spcBef>
              <a:spcAft>
                <a:spcPts val="0"/>
              </a:spcAft>
              <a:buSzPts val="1200"/>
              <a:buChar char="○"/>
              <a:defRPr/>
            </a:lvl8pPr>
            <a:lvl9pPr indent="-304800" lvl="8" marL="4114800" rtl="0">
              <a:lnSpc>
                <a:spcPct val="150000"/>
              </a:lnSpc>
              <a:spcBef>
                <a:spcPts val="0"/>
              </a:spcBef>
              <a:spcAft>
                <a:spcPts val="0"/>
              </a:spcAft>
              <a:buSzPts val="1200"/>
              <a:buChar char="■"/>
              <a:defRPr/>
            </a:lvl9pPr>
          </a:lstStyle>
          <a:p/>
        </p:txBody>
      </p:sp>
      <p:sp>
        <p:nvSpPr>
          <p:cNvPr id="41" name="Google Shape;41;p8"/>
          <p:cNvSpPr txBox="1"/>
          <p:nvPr>
            <p:ph idx="3" type="body"/>
          </p:nvPr>
        </p:nvSpPr>
        <p:spPr>
          <a:xfrm>
            <a:off x="5932800" y="1310400"/>
            <a:ext cx="2448000" cy="2458800"/>
          </a:xfrm>
          <a:prstGeom prst="rect">
            <a:avLst/>
          </a:prstGeom>
        </p:spPr>
        <p:txBody>
          <a:bodyPr anchorCtr="0" anchor="t" bIns="91425" lIns="91425" spcFirstLastPara="1" rIns="91425" wrap="square" tIns="91425">
            <a:noAutofit/>
          </a:bodyPr>
          <a:lstStyle>
            <a:lvl1pPr indent="-304800" lvl="0" marL="457200" rtl="0">
              <a:lnSpc>
                <a:spcPct val="150000"/>
              </a:lnSpc>
              <a:spcBef>
                <a:spcPts val="0"/>
              </a:spcBef>
              <a:spcAft>
                <a:spcPts val="0"/>
              </a:spcAft>
              <a:buSzPts val="1200"/>
              <a:buChar char="●"/>
              <a:defRPr/>
            </a:lvl1pPr>
            <a:lvl2pPr indent="-304800" lvl="1" marL="914400" rtl="0">
              <a:lnSpc>
                <a:spcPct val="150000"/>
              </a:lnSpc>
              <a:spcBef>
                <a:spcPts val="0"/>
              </a:spcBef>
              <a:spcAft>
                <a:spcPts val="0"/>
              </a:spcAft>
              <a:buSzPts val="1200"/>
              <a:buChar char="○"/>
              <a:defRPr/>
            </a:lvl2pPr>
            <a:lvl3pPr indent="-304800" lvl="2" marL="1371600" rtl="0">
              <a:lnSpc>
                <a:spcPct val="150000"/>
              </a:lnSpc>
              <a:spcBef>
                <a:spcPts val="0"/>
              </a:spcBef>
              <a:spcAft>
                <a:spcPts val="0"/>
              </a:spcAft>
              <a:buSzPts val="1200"/>
              <a:buChar char="■"/>
              <a:defRPr/>
            </a:lvl3pPr>
            <a:lvl4pPr indent="-304800" lvl="3" marL="1828800" rtl="0">
              <a:lnSpc>
                <a:spcPct val="150000"/>
              </a:lnSpc>
              <a:spcBef>
                <a:spcPts val="0"/>
              </a:spcBef>
              <a:spcAft>
                <a:spcPts val="0"/>
              </a:spcAft>
              <a:buSzPts val="1200"/>
              <a:buChar char="●"/>
              <a:defRPr/>
            </a:lvl4pPr>
            <a:lvl5pPr indent="-304800" lvl="4" marL="2286000" rtl="0">
              <a:lnSpc>
                <a:spcPct val="150000"/>
              </a:lnSpc>
              <a:spcBef>
                <a:spcPts val="0"/>
              </a:spcBef>
              <a:spcAft>
                <a:spcPts val="0"/>
              </a:spcAft>
              <a:buSzPts val="1200"/>
              <a:buChar char="○"/>
              <a:defRPr/>
            </a:lvl5pPr>
            <a:lvl6pPr indent="-304800" lvl="5" marL="2743200" rtl="0">
              <a:lnSpc>
                <a:spcPct val="150000"/>
              </a:lnSpc>
              <a:spcBef>
                <a:spcPts val="0"/>
              </a:spcBef>
              <a:spcAft>
                <a:spcPts val="0"/>
              </a:spcAft>
              <a:buSzPts val="1200"/>
              <a:buChar char="■"/>
              <a:defRPr/>
            </a:lvl6pPr>
            <a:lvl7pPr indent="-304800" lvl="6" marL="3200400" rtl="0">
              <a:lnSpc>
                <a:spcPct val="150000"/>
              </a:lnSpc>
              <a:spcBef>
                <a:spcPts val="0"/>
              </a:spcBef>
              <a:spcAft>
                <a:spcPts val="0"/>
              </a:spcAft>
              <a:buSzPts val="1200"/>
              <a:buChar char="●"/>
              <a:defRPr/>
            </a:lvl7pPr>
            <a:lvl8pPr indent="-304800" lvl="7" marL="3657600" rtl="0">
              <a:lnSpc>
                <a:spcPct val="150000"/>
              </a:lnSpc>
              <a:spcBef>
                <a:spcPts val="0"/>
              </a:spcBef>
              <a:spcAft>
                <a:spcPts val="0"/>
              </a:spcAft>
              <a:buSzPts val="1200"/>
              <a:buChar char="○"/>
              <a:defRPr/>
            </a:lvl8pPr>
            <a:lvl9pPr indent="-304800" lvl="8" marL="4114800" rtl="0">
              <a:lnSpc>
                <a:spcPct val="150000"/>
              </a:lnSpc>
              <a:spcBef>
                <a:spcPts val="0"/>
              </a:spcBef>
              <a:spcAft>
                <a:spcPts val="0"/>
              </a:spcAft>
              <a:buSzPts val="1200"/>
              <a:buChar char="■"/>
              <a:defRPr/>
            </a:lvl9pPr>
          </a:lstStyle>
          <a:p/>
        </p:txBody>
      </p:sp>
      <p:pic>
        <p:nvPicPr>
          <p:cNvPr id="42" name="Google Shape;42;p8"/>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43" name="Google Shape;43;p8"/>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Content &amp; Photo">
  <p:cSld name="ONE_COLUMN_TEXT">
    <p:spTree>
      <p:nvGrpSpPr>
        <p:cNvPr id="44" name="Shape 44"/>
        <p:cNvGrpSpPr/>
        <p:nvPr/>
      </p:nvGrpSpPr>
      <p:grpSpPr>
        <a:xfrm>
          <a:off x="0" y="0"/>
          <a:ext cx="0" cy="0"/>
          <a:chOff x="0" y="0"/>
          <a:chExt cx="0" cy="0"/>
        </a:xfrm>
      </p:grpSpPr>
      <p:sp>
        <p:nvSpPr>
          <p:cNvPr id="45" name="Google Shape;45;p9"/>
          <p:cNvSpPr txBox="1"/>
          <p:nvPr>
            <p:ph type="title"/>
          </p:nvPr>
        </p:nvSpPr>
        <p:spPr>
          <a:xfrm>
            <a:off x="752400" y="1155600"/>
            <a:ext cx="4143600" cy="658800"/>
          </a:xfrm>
          <a:prstGeom prst="rect">
            <a:avLst/>
          </a:prstGeom>
        </p:spPr>
        <p:txBody>
          <a:bodyPr anchorCtr="0" anchor="t" bIns="91425" lIns="91425" spcFirstLastPara="1" rIns="91425" wrap="square" tIns="91425">
            <a:noAutofit/>
          </a:bodyPr>
          <a:lstStyle>
            <a:lvl1pPr lvl="0" rtl="0">
              <a:lnSpc>
                <a:spcPct val="115000"/>
              </a:lnSpc>
              <a:spcBef>
                <a:spcPts val="0"/>
              </a:spcBef>
              <a:spcAft>
                <a:spcPts val="0"/>
              </a:spcAft>
              <a:buSzPts val="2600"/>
              <a:buNone/>
              <a:defRPr sz="2600"/>
            </a:lvl1pPr>
            <a:lvl2pPr lvl="1" rtl="0">
              <a:lnSpc>
                <a:spcPct val="115000"/>
              </a:lnSpc>
              <a:spcBef>
                <a:spcPts val="0"/>
              </a:spcBef>
              <a:spcAft>
                <a:spcPts val="0"/>
              </a:spcAft>
              <a:buSzPts val="2600"/>
              <a:buNone/>
              <a:defRPr sz="2600"/>
            </a:lvl2pPr>
            <a:lvl3pPr lvl="2" rtl="0">
              <a:lnSpc>
                <a:spcPct val="115000"/>
              </a:lnSpc>
              <a:spcBef>
                <a:spcPts val="0"/>
              </a:spcBef>
              <a:spcAft>
                <a:spcPts val="0"/>
              </a:spcAft>
              <a:buSzPts val="2600"/>
              <a:buNone/>
              <a:defRPr sz="2600"/>
            </a:lvl3pPr>
            <a:lvl4pPr lvl="3" rtl="0">
              <a:lnSpc>
                <a:spcPct val="115000"/>
              </a:lnSpc>
              <a:spcBef>
                <a:spcPts val="0"/>
              </a:spcBef>
              <a:spcAft>
                <a:spcPts val="0"/>
              </a:spcAft>
              <a:buSzPts val="2600"/>
              <a:buNone/>
              <a:defRPr sz="2600"/>
            </a:lvl4pPr>
            <a:lvl5pPr lvl="4" rtl="0">
              <a:lnSpc>
                <a:spcPct val="115000"/>
              </a:lnSpc>
              <a:spcBef>
                <a:spcPts val="0"/>
              </a:spcBef>
              <a:spcAft>
                <a:spcPts val="0"/>
              </a:spcAft>
              <a:buSzPts val="2600"/>
              <a:buNone/>
              <a:defRPr sz="2600"/>
            </a:lvl5pPr>
            <a:lvl6pPr lvl="5" rtl="0">
              <a:lnSpc>
                <a:spcPct val="115000"/>
              </a:lnSpc>
              <a:spcBef>
                <a:spcPts val="0"/>
              </a:spcBef>
              <a:spcAft>
                <a:spcPts val="0"/>
              </a:spcAft>
              <a:buSzPts val="2600"/>
              <a:buNone/>
              <a:defRPr sz="2600"/>
            </a:lvl6pPr>
            <a:lvl7pPr lvl="6" rtl="0">
              <a:lnSpc>
                <a:spcPct val="115000"/>
              </a:lnSpc>
              <a:spcBef>
                <a:spcPts val="0"/>
              </a:spcBef>
              <a:spcAft>
                <a:spcPts val="0"/>
              </a:spcAft>
              <a:buSzPts val="2600"/>
              <a:buNone/>
              <a:defRPr sz="2600"/>
            </a:lvl7pPr>
            <a:lvl8pPr lvl="7" rtl="0">
              <a:lnSpc>
                <a:spcPct val="115000"/>
              </a:lnSpc>
              <a:spcBef>
                <a:spcPts val="0"/>
              </a:spcBef>
              <a:spcAft>
                <a:spcPts val="0"/>
              </a:spcAft>
              <a:buSzPts val="2600"/>
              <a:buNone/>
              <a:defRPr sz="2600"/>
            </a:lvl8pPr>
            <a:lvl9pPr lvl="8" rtl="0">
              <a:lnSpc>
                <a:spcPct val="115000"/>
              </a:lnSpc>
              <a:spcBef>
                <a:spcPts val="0"/>
              </a:spcBef>
              <a:spcAft>
                <a:spcPts val="0"/>
              </a:spcAft>
              <a:buSzPts val="2600"/>
              <a:buNone/>
              <a:defRPr sz="2600"/>
            </a:lvl9pPr>
          </a:lstStyle>
          <a:p/>
        </p:txBody>
      </p:sp>
      <p:sp>
        <p:nvSpPr>
          <p:cNvPr id="46" name="Google Shape;46;p9"/>
          <p:cNvSpPr txBox="1"/>
          <p:nvPr>
            <p:ph idx="1" type="body"/>
          </p:nvPr>
        </p:nvSpPr>
        <p:spPr>
          <a:xfrm>
            <a:off x="752400" y="2440800"/>
            <a:ext cx="3729600" cy="2458800"/>
          </a:xfrm>
          <a:prstGeom prst="rect">
            <a:avLst/>
          </a:prstGeom>
        </p:spPr>
        <p:txBody>
          <a:bodyPr anchorCtr="0" anchor="t" bIns="91425" lIns="91425" spcFirstLastPara="1" rIns="91425" wrap="square" tIns="91425">
            <a:noAutofit/>
          </a:bodyPr>
          <a:lstStyle>
            <a:lvl1pPr indent="-295275" lvl="0" marL="457200" rtl="0">
              <a:spcBef>
                <a:spcPts val="0"/>
              </a:spcBef>
              <a:spcAft>
                <a:spcPts val="0"/>
              </a:spcAft>
              <a:buSzPts val="1050"/>
              <a:buChar char="●"/>
              <a:defRPr sz="1050"/>
            </a:lvl1pPr>
            <a:lvl2pPr indent="-295275" lvl="1" marL="914400" rtl="0">
              <a:spcBef>
                <a:spcPts val="1600"/>
              </a:spcBef>
              <a:spcAft>
                <a:spcPts val="0"/>
              </a:spcAft>
              <a:buSzPts val="1050"/>
              <a:buChar char="○"/>
              <a:defRPr sz="1050"/>
            </a:lvl2pPr>
            <a:lvl3pPr indent="-295275" lvl="2" marL="1371600" rtl="0">
              <a:spcBef>
                <a:spcPts val="1600"/>
              </a:spcBef>
              <a:spcAft>
                <a:spcPts val="0"/>
              </a:spcAft>
              <a:buSzPts val="1050"/>
              <a:buChar char="■"/>
              <a:defRPr sz="1050"/>
            </a:lvl3pPr>
            <a:lvl4pPr indent="-295275" lvl="3" marL="1828800" rtl="0">
              <a:spcBef>
                <a:spcPts val="1600"/>
              </a:spcBef>
              <a:spcAft>
                <a:spcPts val="0"/>
              </a:spcAft>
              <a:buSzPts val="1050"/>
              <a:buChar char="●"/>
              <a:defRPr sz="1050"/>
            </a:lvl4pPr>
            <a:lvl5pPr indent="-295275" lvl="4" marL="2286000" rtl="0">
              <a:spcBef>
                <a:spcPts val="1600"/>
              </a:spcBef>
              <a:spcAft>
                <a:spcPts val="0"/>
              </a:spcAft>
              <a:buSzPts val="1050"/>
              <a:buChar char="○"/>
              <a:defRPr sz="1050"/>
            </a:lvl5pPr>
            <a:lvl6pPr indent="-295275" lvl="5" marL="2743200" rtl="0">
              <a:spcBef>
                <a:spcPts val="1600"/>
              </a:spcBef>
              <a:spcAft>
                <a:spcPts val="0"/>
              </a:spcAft>
              <a:buSzPts val="1050"/>
              <a:buChar char="■"/>
              <a:defRPr sz="1050"/>
            </a:lvl6pPr>
            <a:lvl7pPr indent="-295275" lvl="6" marL="3200400" rtl="0">
              <a:spcBef>
                <a:spcPts val="1600"/>
              </a:spcBef>
              <a:spcAft>
                <a:spcPts val="0"/>
              </a:spcAft>
              <a:buSzPts val="1050"/>
              <a:buChar char="●"/>
              <a:defRPr sz="1050"/>
            </a:lvl7pPr>
            <a:lvl8pPr indent="-295275" lvl="7" marL="3657600" rtl="0">
              <a:spcBef>
                <a:spcPts val="1600"/>
              </a:spcBef>
              <a:spcAft>
                <a:spcPts val="0"/>
              </a:spcAft>
              <a:buSzPts val="1050"/>
              <a:buChar char="○"/>
              <a:defRPr sz="1050"/>
            </a:lvl8pPr>
            <a:lvl9pPr indent="-295275" lvl="8" marL="4114800" rtl="0">
              <a:spcBef>
                <a:spcPts val="1600"/>
              </a:spcBef>
              <a:spcAft>
                <a:spcPts val="1600"/>
              </a:spcAft>
              <a:buSzPts val="1050"/>
              <a:buChar char="■"/>
              <a:defRPr sz="1050"/>
            </a:lvl9pPr>
          </a:lstStyle>
          <a:p/>
        </p:txBody>
      </p:sp>
      <p:pic>
        <p:nvPicPr>
          <p:cNvPr id="47" name="Google Shape;47;p9"/>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48" name="Google Shape;48;p9"/>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Stats One Number">
  <p:cSld name="MAIN_POINT">
    <p:bg>
      <p:bgPr>
        <a:solidFill>
          <a:schemeClr val="dk1"/>
        </a:solidFill>
      </p:bgPr>
    </p:bg>
    <p:spTree>
      <p:nvGrpSpPr>
        <p:cNvPr id="49" name="Shape 49"/>
        <p:cNvGrpSpPr/>
        <p:nvPr/>
      </p:nvGrpSpPr>
      <p:grpSpPr>
        <a:xfrm>
          <a:off x="0" y="0"/>
          <a:ext cx="0" cy="0"/>
          <a:chOff x="0" y="0"/>
          <a:chExt cx="0" cy="0"/>
        </a:xfrm>
      </p:grpSpPr>
      <p:sp>
        <p:nvSpPr>
          <p:cNvPr id="50" name="Google Shape;50;p10"/>
          <p:cNvSpPr txBox="1"/>
          <p:nvPr>
            <p:ph idx="1" type="body"/>
          </p:nvPr>
        </p:nvSpPr>
        <p:spPr>
          <a:xfrm>
            <a:off x="763200" y="990000"/>
            <a:ext cx="2260800" cy="370800"/>
          </a:xfrm>
          <a:prstGeom prst="rect">
            <a:avLst/>
          </a:prstGeom>
        </p:spPr>
        <p:txBody>
          <a:bodyPr anchorCtr="0" anchor="t" bIns="91425" lIns="91425" spcFirstLastPara="1" rIns="91425" wrap="square" tIns="91425">
            <a:noAutofit/>
          </a:bodyPr>
          <a:lstStyle>
            <a:lvl1pPr indent="-292100" lvl="0" marL="457200" rtl="0">
              <a:spcBef>
                <a:spcPts val="0"/>
              </a:spcBef>
              <a:spcAft>
                <a:spcPts val="0"/>
              </a:spcAft>
              <a:buClr>
                <a:schemeClr val="accent5"/>
              </a:buClr>
              <a:buSzPts val="1000"/>
              <a:buChar char="●"/>
              <a:defRPr sz="1000">
                <a:solidFill>
                  <a:schemeClr val="accent5"/>
                </a:solidFill>
              </a:defRPr>
            </a:lvl1pPr>
            <a:lvl2pPr indent="-292100" lvl="1" marL="914400" rtl="0">
              <a:spcBef>
                <a:spcPts val="1600"/>
              </a:spcBef>
              <a:spcAft>
                <a:spcPts val="0"/>
              </a:spcAft>
              <a:buClr>
                <a:schemeClr val="accent5"/>
              </a:buClr>
              <a:buSzPts val="1000"/>
              <a:buChar char="○"/>
              <a:defRPr sz="1000">
                <a:solidFill>
                  <a:schemeClr val="accent5"/>
                </a:solidFill>
              </a:defRPr>
            </a:lvl2pPr>
            <a:lvl3pPr indent="-292100" lvl="2" marL="1371600" rtl="0">
              <a:spcBef>
                <a:spcPts val="1600"/>
              </a:spcBef>
              <a:spcAft>
                <a:spcPts val="0"/>
              </a:spcAft>
              <a:buClr>
                <a:schemeClr val="accent5"/>
              </a:buClr>
              <a:buSzPts val="1000"/>
              <a:buChar char="■"/>
              <a:defRPr sz="1000">
                <a:solidFill>
                  <a:schemeClr val="accent5"/>
                </a:solidFill>
              </a:defRPr>
            </a:lvl3pPr>
            <a:lvl4pPr indent="-292100" lvl="3" marL="1828800" rtl="0">
              <a:spcBef>
                <a:spcPts val="1600"/>
              </a:spcBef>
              <a:spcAft>
                <a:spcPts val="0"/>
              </a:spcAft>
              <a:buClr>
                <a:schemeClr val="accent5"/>
              </a:buClr>
              <a:buSzPts val="1000"/>
              <a:buChar char="●"/>
              <a:defRPr sz="1000">
                <a:solidFill>
                  <a:schemeClr val="accent5"/>
                </a:solidFill>
              </a:defRPr>
            </a:lvl4pPr>
            <a:lvl5pPr indent="-292100" lvl="4" marL="2286000" rtl="0">
              <a:spcBef>
                <a:spcPts val="1600"/>
              </a:spcBef>
              <a:spcAft>
                <a:spcPts val="0"/>
              </a:spcAft>
              <a:buClr>
                <a:schemeClr val="accent5"/>
              </a:buClr>
              <a:buSzPts val="1000"/>
              <a:buChar char="○"/>
              <a:defRPr sz="1000">
                <a:solidFill>
                  <a:schemeClr val="accent5"/>
                </a:solidFill>
              </a:defRPr>
            </a:lvl5pPr>
            <a:lvl6pPr indent="-292100" lvl="5" marL="2743200" rtl="0">
              <a:spcBef>
                <a:spcPts val="1600"/>
              </a:spcBef>
              <a:spcAft>
                <a:spcPts val="0"/>
              </a:spcAft>
              <a:buClr>
                <a:schemeClr val="accent5"/>
              </a:buClr>
              <a:buSzPts val="1000"/>
              <a:buChar char="■"/>
              <a:defRPr sz="1000">
                <a:solidFill>
                  <a:schemeClr val="accent5"/>
                </a:solidFill>
              </a:defRPr>
            </a:lvl6pPr>
            <a:lvl7pPr indent="-292100" lvl="6" marL="3200400" rtl="0">
              <a:spcBef>
                <a:spcPts val="1600"/>
              </a:spcBef>
              <a:spcAft>
                <a:spcPts val="0"/>
              </a:spcAft>
              <a:buClr>
                <a:schemeClr val="accent5"/>
              </a:buClr>
              <a:buSzPts val="1000"/>
              <a:buChar char="●"/>
              <a:defRPr sz="1000">
                <a:solidFill>
                  <a:schemeClr val="accent5"/>
                </a:solidFill>
              </a:defRPr>
            </a:lvl7pPr>
            <a:lvl8pPr indent="-292100" lvl="7" marL="3657600" rtl="0">
              <a:spcBef>
                <a:spcPts val="1600"/>
              </a:spcBef>
              <a:spcAft>
                <a:spcPts val="0"/>
              </a:spcAft>
              <a:buClr>
                <a:schemeClr val="accent5"/>
              </a:buClr>
              <a:buSzPts val="1000"/>
              <a:buChar char="○"/>
              <a:defRPr sz="1000">
                <a:solidFill>
                  <a:schemeClr val="accent5"/>
                </a:solidFill>
              </a:defRPr>
            </a:lvl8pPr>
            <a:lvl9pPr indent="-292100" lvl="8" marL="4114800" rtl="0">
              <a:spcBef>
                <a:spcPts val="1600"/>
              </a:spcBef>
              <a:spcAft>
                <a:spcPts val="1600"/>
              </a:spcAft>
              <a:buClr>
                <a:schemeClr val="accent5"/>
              </a:buClr>
              <a:buSzPts val="1000"/>
              <a:buChar char="■"/>
              <a:defRPr sz="1000">
                <a:solidFill>
                  <a:schemeClr val="accent5"/>
                </a:solidFill>
              </a:defRPr>
            </a:lvl9pPr>
          </a:lstStyle>
          <a:p/>
        </p:txBody>
      </p:sp>
      <p:sp>
        <p:nvSpPr>
          <p:cNvPr id="51" name="Google Shape;51;p10"/>
          <p:cNvSpPr txBox="1"/>
          <p:nvPr>
            <p:ph type="title"/>
          </p:nvPr>
        </p:nvSpPr>
        <p:spPr>
          <a:xfrm>
            <a:off x="763200" y="2372400"/>
            <a:ext cx="3808800" cy="1040400"/>
          </a:xfrm>
          <a:prstGeom prst="rect">
            <a:avLst/>
          </a:prstGeom>
        </p:spPr>
        <p:txBody>
          <a:bodyPr anchorCtr="0" anchor="t" bIns="0" lIns="91425" spcFirstLastPara="1" rIns="91425" wrap="square" tIns="0">
            <a:noAutofit/>
          </a:bodyPr>
          <a:lstStyle>
            <a:lvl1pPr lvl="0" rtl="0">
              <a:lnSpc>
                <a:spcPct val="115000"/>
              </a:lnSpc>
              <a:spcBef>
                <a:spcPts val="0"/>
              </a:spcBef>
              <a:spcAft>
                <a:spcPts val="0"/>
              </a:spcAft>
              <a:buClr>
                <a:srgbClr val="FFFFFF"/>
              </a:buClr>
              <a:buSzPts val="3500"/>
              <a:buNone/>
              <a:defRPr sz="3500">
                <a:solidFill>
                  <a:srgbClr val="FFFFFF"/>
                </a:solidFill>
              </a:defRPr>
            </a:lvl1pPr>
            <a:lvl2pPr lvl="1" rtl="0">
              <a:lnSpc>
                <a:spcPct val="115000"/>
              </a:lnSpc>
              <a:spcBef>
                <a:spcPts val="0"/>
              </a:spcBef>
              <a:spcAft>
                <a:spcPts val="0"/>
              </a:spcAft>
              <a:buClr>
                <a:srgbClr val="FFFFFF"/>
              </a:buClr>
              <a:buSzPts val="3500"/>
              <a:buNone/>
              <a:defRPr sz="3500">
                <a:solidFill>
                  <a:srgbClr val="FFFFFF"/>
                </a:solidFill>
              </a:defRPr>
            </a:lvl2pPr>
            <a:lvl3pPr lvl="2" rtl="0">
              <a:lnSpc>
                <a:spcPct val="115000"/>
              </a:lnSpc>
              <a:spcBef>
                <a:spcPts val="0"/>
              </a:spcBef>
              <a:spcAft>
                <a:spcPts val="0"/>
              </a:spcAft>
              <a:buClr>
                <a:srgbClr val="FFFFFF"/>
              </a:buClr>
              <a:buSzPts val="3500"/>
              <a:buNone/>
              <a:defRPr sz="3500">
                <a:solidFill>
                  <a:srgbClr val="FFFFFF"/>
                </a:solidFill>
              </a:defRPr>
            </a:lvl3pPr>
            <a:lvl4pPr lvl="3" rtl="0">
              <a:lnSpc>
                <a:spcPct val="115000"/>
              </a:lnSpc>
              <a:spcBef>
                <a:spcPts val="0"/>
              </a:spcBef>
              <a:spcAft>
                <a:spcPts val="0"/>
              </a:spcAft>
              <a:buClr>
                <a:srgbClr val="FFFFFF"/>
              </a:buClr>
              <a:buSzPts val="3500"/>
              <a:buNone/>
              <a:defRPr sz="3500">
                <a:solidFill>
                  <a:srgbClr val="FFFFFF"/>
                </a:solidFill>
              </a:defRPr>
            </a:lvl4pPr>
            <a:lvl5pPr lvl="4" rtl="0">
              <a:lnSpc>
                <a:spcPct val="115000"/>
              </a:lnSpc>
              <a:spcBef>
                <a:spcPts val="0"/>
              </a:spcBef>
              <a:spcAft>
                <a:spcPts val="0"/>
              </a:spcAft>
              <a:buClr>
                <a:srgbClr val="FFFFFF"/>
              </a:buClr>
              <a:buSzPts val="3500"/>
              <a:buNone/>
              <a:defRPr sz="3500">
                <a:solidFill>
                  <a:srgbClr val="FFFFFF"/>
                </a:solidFill>
              </a:defRPr>
            </a:lvl5pPr>
            <a:lvl6pPr lvl="5" rtl="0">
              <a:lnSpc>
                <a:spcPct val="115000"/>
              </a:lnSpc>
              <a:spcBef>
                <a:spcPts val="0"/>
              </a:spcBef>
              <a:spcAft>
                <a:spcPts val="0"/>
              </a:spcAft>
              <a:buClr>
                <a:srgbClr val="FFFFFF"/>
              </a:buClr>
              <a:buSzPts val="3500"/>
              <a:buNone/>
              <a:defRPr sz="3500">
                <a:solidFill>
                  <a:srgbClr val="FFFFFF"/>
                </a:solidFill>
              </a:defRPr>
            </a:lvl6pPr>
            <a:lvl7pPr lvl="6" rtl="0">
              <a:lnSpc>
                <a:spcPct val="115000"/>
              </a:lnSpc>
              <a:spcBef>
                <a:spcPts val="0"/>
              </a:spcBef>
              <a:spcAft>
                <a:spcPts val="0"/>
              </a:spcAft>
              <a:buClr>
                <a:srgbClr val="FFFFFF"/>
              </a:buClr>
              <a:buSzPts val="3500"/>
              <a:buNone/>
              <a:defRPr sz="3500">
                <a:solidFill>
                  <a:srgbClr val="FFFFFF"/>
                </a:solidFill>
              </a:defRPr>
            </a:lvl7pPr>
            <a:lvl8pPr lvl="7" rtl="0">
              <a:lnSpc>
                <a:spcPct val="115000"/>
              </a:lnSpc>
              <a:spcBef>
                <a:spcPts val="0"/>
              </a:spcBef>
              <a:spcAft>
                <a:spcPts val="0"/>
              </a:spcAft>
              <a:buClr>
                <a:srgbClr val="FFFFFF"/>
              </a:buClr>
              <a:buSzPts val="3500"/>
              <a:buNone/>
              <a:defRPr sz="3500">
                <a:solidFill>
                  <a:srgbClr val="FFFFFF"/>
                </a:solidFill>
              </a:defRPr>
            </a:lvl8pPr>
            <a:lvl9pPr lvl="8" rtl="0">
              <a:lnSpc>
                <a:spcPct val="115000"/>
              </a:lnSpc>
              <a:spcBef>
                <a:spcPts val="0"/>
              </a:spcBef>
              <a:spcAft>
                <a:spcPts val="0"/>
              </a:spcAft>
              <a:buClr>
                <a:srgbClr val="FFFFFF"/>
              </a:buClr>
              <a:buSzPts val="3500"/>
              <a:buNone/>
              <a:defRPr sz="3500">
                <a:solidFill>
                  <a:srgbClr val="FFFFFF"/>
                </a:solidFill>
              </a:defRPr>
            </a:lvl9pPr>
          </a:lstStyle>
          <a:p/>
        </p:txBody>
      </p:sp>
      <p:sp>
        <p:nvSpPr>
          <p:cNvPr id="52" name="Google Shape;52;p10"/>
          <p:cNvSpPr txBox="1"/>
          <p:nvPr>
            <p:ph idx="2" type="body"/>
          </p:nvPr>
        </p:nvSpPr>
        <p:spPr>
          <a:xfrm>
            <a:off x="763200" y="3412800"/>
            <a:ext cx="3808800" cy="918000"/>
          </a:xfrm>
          <a:prstGeom prst="rect">
            <a:avLst/>
          </a:prstGeom>
        </p:spPr>
        <p:txBody>
          <a:bodyPr anchorCtr="0" anchor="t" bIns="91425" lIns="91425" spcFirstLastPara="1" rIns="91425" wrap="square" tIns="306000">
            <a:noAutofit/>
          </a:bodyPr>
          <a:lstStyle>
            <a:lvl1pPr indent="-295275" lvl="0" marL="457200" rtl="0">
              <a:spcBef>
                <a:spcPts val="0"/>
              </a:spcBef>
              <a:spcAft>
                <a:spcPts val="0"/>
              </a:spcAft>
              <a:buClr>
                <a:schemeClr val="accent5"/>
              </a:buClr>
              <a:buSzPts val="1050"/>
              <a:buChar char="●"/>
              <a:defRPr sz="1050">
                <a:solidFill>
                  <a:schemeClr val="accent5"/>
                </a:solidFill>
              </a:defRPr>
            </a:lvl1pPr>
            <a:lvl2pPr indent="-295275" lvl="1" marL="914400" rtl="0">
              <a:spcBef>
                <a:spcPts val="1600"/>
              </a:spcBef>
              <a:spcAft>
                <a:spcPts val="0"/>
              </a:spcAft>
              <a:buClr>
                <a:schemeClr val="accent5"/>
              </a:buClr>
              <a:buSzPts val="1050"/>
              <a:buChar char="○"/>
              <a:defRPr sz="1050">
                <a:solidFill>
                  <a:schemeClr val="accent5"/>
                </a:solidFill>
              </a:defRPr>
            </a:lvl2pPr>
            <a:lvl3pPr indent="-295275" lvl="2" marL="1371600" rtl="0">
              <a:spcBef>
                <a:spcPts val="1600"/>
              </a:spcBef>
              <a:spcAft>
                <a:spcPts val="0"/>
              </a:spcAft>
              <a:buClr>
                <a:schemeClr val="accent5"/>
              </a:buClr>
              <a:buSzPts val="1050"/>
              <a:buChar char="■"/>
              <a:defRPr sz="1050">
                <a:solidFill>
                  <a:schemeClr val="accent5"/>
                </a:solidFill>
              </a:defRPr>
            </a:lvl3pPr>
            <a:lvl4pPr indent="-295275" lvl="3" marL="1828800" rtl="0">
              <a:spcBef>
                <a:spcPts val="1600"/>
              </a:spcBef>
              <a:spcAft>
                <a:spcPts val="0"/>
              </a:spcAft>
              <a:buClr>
                <a:schemeClr val="accent5"/>
              </a:buClr>
              <a:buSzPts val="1050"/>
              <a:buChar char="●"/>
              <a:defRPr sz="1050">
                <a:solidFill>
                  <a:schemeClr val="accent5"/>
                </a:solidFill>
              </a:defRPr>
            </a:lvl4pPr>
            <a:lvl5pPr indent="-295275" lvl="4" marL="2286000" rtl="0">
              <a:spcBef>
                <a:spcPts val="1600"/>
              </a:spcBef>
              <a:spcAft>
                <a:spcPts val="0"/>
              </a:spcAft>
              <a:buClr>
                <a:schemeClr val="accent5"/>
              </a:buClr>
              <a:buSzPts val="1050"/>
              <a:buChar char="○"/>
              <a:defRPr sz="1050">
                <a:solidFill>
                  <a:schemeClr val="accent5"/>
                </a:solidFill>
              </a:defRPr>
            </a:lvl5pPr>
            <a:lvl6pPr indent="-295275" lvl="5" marL="2743200" rtl="0">
              <a:spcBef>
                <a:spcPts val="1600"/>
              </a:spcBef>
              <a:spcAft>
                <a:spcPts val="0"/>
              </a:spcAft>
              <a:buClr>
                <a:schemeClr val="accent5"/>
              </a:buClr>
              <a:buSzPts val="1050"/>
              <a:buChar char="■"/>
              <a:defRPr sz="1050">
                <a:solidFill>
                  <a:schemeClr val="accent5"/>
                </a:solidFill>
              </a:defRPr>
            </a:lvl6pPr>
            <a:lvl7pPr indent="-295275" lvl="6" marL="3200400" rtl="0">
              <a:spcBef>
                <a:spcPts val="1600"/>
              </a:spcBef>
              <a:spcAft>
                <a:spcPts val="0"/>
              </a:spcAft>
              <a:buClr>
                <a:schemeClr val="accent5"/>
              </a:buClr>
              <a:buSzPts val="1050"/>
              <a:buChar char="●"/>
              <a:defRPr sz="1050">
                <a:solidFill>
                  <a:schemeClr val="accent5"/>
                </a:solidFill>
              </a:defRPr>
            </a:lvl7pPr>
            <a:lvl8pPr indent="-295275" lvl="7" marL="3657600" rtl="0">
              <a:spcBef>
                <a:spcPts val="1600"/>
              </a:spcBef>
              <a:spcAft>
                <a:spcPts val="0"/>
              </a:spcAft>
              <a:buClr>
                <a:schemeClr val="accent5"/>
              </a:buClr>
              <a:buSzPts val="1050"/>
              <a:buChar char="○"/>
              <a:defRPr sz="1050">
                <a:solidFill>
                  <a:schemeClr val="accent5"/>
                </a:solidFill>
              </a:defRPr>
            </a:lvl8pPr>
            <a:lvl9pPr indent="-295275" lvl="8" marL="4114800" rtl="0">
              <a:spcBef>
                <a:spcPts val="1600"/>
              </a:spcBef>
              <a:spcAft>
                <a:spcPts val="1600"/>
              </a:spcAft>
              <a:buClr>
                <a:schemeClr val="accent5"/>
              </a:buClr>
              <a:buSzPts val="1050"/>
              <a:buChar char="■"/>
              <a:defRPr sz="1050">
                <a:solidFill>
                  <a:schemeClr val="accent5"/>
                </a:solidFill>
              </a:defRPr>
            </a:lvl9pPr>
          </a:lstStyle>
          <a:p/>
        </p:txBody>
      </p:sp>
      <p:sp>
        <p:nvSpPr>
          <p:cNvPr id="53" name="Google Shape;53;p10"/>
          <p:cNvSpPr txBox="1"/>
          <p:nvPr/>
        </p:nvSpPr>
        <p:spPr>
          <a:xfrm>
            <a:off x="762000" y="277339"/>
            <a:ext cx="3810000" cy="1099800"/>
          </a:xfrm>
          <a:prstGeom prst="rect">
            <a:avLst/>
          </a:prstGeom>
          <a:noFill/>
          <a:ln>
            <a:noFill/>
          </a:ln>
        </p:spPr>
        <p:txBody>
          <a:bodyPr anchorCtr="0" anchor="ctr" bIns="91425" lIns="91425" spcFirstLastPara="1" rIns="91425" wrap="square" tIns="0">
            <a:noAutofit/>
          </a:bodyPr>
          <a:lstStyle/>
          <a:p>
            <a:pPr indent="0" lvl="0" marL="0" rtl="0" algn="l">
              <a:spcBef>
                <a:spcPts val="0"/>
              </a:spcBef>
              <a:spcAft>
                <a:spcPts val="0"/>
              </a:spcAft>
              <a:buNone/>
            </a:pPr>
            <a:r>
              <a:rPr lang="en" sz="3900">
                <a:solidFill>
                  <a:srgbClr val="0DFFAD"/>
                </a:solidFill>
              </a:rPr>
              <a:t>—</a:t>
            </a:r>
            <a:br>
              <a:rPr lang="en" sz="4600">
                <a:solidFill>
                  <a:srgbClr val="666666"/>
                </a:solidFill>
                <a:latin typeface="Roboto"/>
                <a:ea typeface="Roboto"/>
                <a:cs typeface="Roboto"/>
                <a:sym typeface="Roboto"/>
              </a:rPr>
            </a:br>
            <a:endParaRPr sz="1000">
              <a:solidFill>
                <a:srgbClr val="B2C4C7"/>
              </a:solidFill>
            </a:endParaRPr>
          </a:p>
        </p:txBody>
      </p:sp>
      <p:pic>
        <p:nvPicPr>
          <p:cNvPr id="54" name="Google Shape;54;p10"/>
          <p:cNvPicPr preferRelativeResize="0"/>
          <p:nvPr/>
        </p:nvPicPr>
        <p:blipFill>
          <a:blip r:embed="rId2">
            <a:alphaModFix/>
          </a:blip>
          <a:stretch>
            <a:fillRect/>
          </a:stretch>
        </p:blipFill>
        <p:spPr>
          <a:xfrm>
            <a:off x="7550991" y="296587"/>
            <a:ext cx="1216799" cy="364515"/>
          </a:xfrm>
          <a:prstGeom prst="rect">
            <a:avLst/>
          </a:prstGeom>
          <a:noFill/>
          <a:ln>
            <a:noFill/>
          </a:ln>
        </p:spPr>
      </p:pic>
      <p:sp>
        <p:nvSpPr>
          <p:cNvPr id="55" name="Google Shape;55;p10"/>
          <p:cNvSpPr txBox="1"/>
          <p:nvPr>
            <p:ph idx="3" type="body"/>
          </p:nvPr>
        </p:nvSpPr>
        <p:spPr>
          <a:xfrm>
            <a:off x="5713800" y="2372400"/>
            <a:ext cx="3054000" cy="1371600"/>
          </a:xfrm>
          <a:prstGeom prst="rect">
            <a:avLst/>
          </a:prstGeom>
        </p:spPr>
        <p:txBody>
          <a:bodyPr anchorCtr="0" anchor="ctr" bIns="0" lIns="91425" spcFirstLastPara="1" rIns="91425" wrap="square" tIns="0">
            <a:noAutofit/>
          </a:bodyPr>
          <a:lstStyle>
            <a:lvl1pPr indent="-914400" lvl="0" marL="457200" rtl="0">
              <a:spcBef>
                <a:spcPts val="0"/>
              </a:spcBef>
              <a:spcAft>
                <a:spcPts val="0"/>
              </a:spcAft>
              <a:buClr>
                <a:srgbClr val="FFFFFF"/>
              </a:buClr>
              <a:buSzPts val="10800"/>
              <a:buChar char="●"/>
              <a:defRPr sz="10800">
                <a:solidFill>
                  <a:srgbClr val="FFFFFF"/>
                </a:solidFill>
              </a:defRPr>
            </a:lvl1pPr>
            <a:lvl2pPr indent="-914400" lvl="1" marL="914400" rtl="0">
              <a:spcBef>
                <a:spcPts val="1600"/>
              </a:spcBef>
              <a:spcAft>
                <a:spcPts val="0"/>
              </a:spcAft>
              <a:buClr>
                <a:srgbClr val="FFFFFF"/>
              </a:buClr>
              <a:buSzPts val="10800"/>
              <a:buChar char="○"/>
              <a:defRPr sz="10800">
                <a:solidFill>
                  <a:srgbClr val="FFFFFF"/>
                </a:solidFill>
              </a:defRPr>
            </a:lvl2pPr>
            <a:lvl3pPr indent="-914400" lvl="2" marL="1371600" rtl="0">
              <a:spcBef>
                <a:spcPts val="1600"/>
              </a:spcBef>
              <a:spcAft>
                <a:spcPts val="0"/>
              </a:spcAft>
              <a:buClr>
                <a:srgbClr val="FFFFFF"/>
              </a:buClr>
              <a:buSzPts val="10800"/>
              <a:buChar char="■"/>
              <a:defRPr sz="10800">
                <a:solidFill>
                  <a:srgbClr val="FFFFFF"/>
                </a:solidFill>
              </a:defRPr>
            </a:lvl3pPr>
            <a:lvl4pPr indent="-914400" lvl="3" marL="1828800" rtl="0">
              <a:spcBef>
                <a:spcPts val="1600"/>
              </a:spcBef>
              <a:spcAft>
                <a:spcPts val="0"/>
              </a:spcAft>
              <a:buClr>
                <a:srgbClr val="FFFFFF"/>
              </a:buClr>
              <a:buSzPts val="10800"/>
              <a:buChar char="●"/>
              <a:defRPr sz="10800">
                <a:solidFill>
                  <a:srgbClr val="FFFFFF"/>
                </a:solidFill>
              </a:defRPr>
            </a:lvl4pPr>
            <a:lvl5pPr indent="-914400" lvl="4" marL="2286000" rtl="0">
              <a:spcBef>
                <a:spcPts val="1600"/>
              </a:spcBef>
              <a:spcAft>
                <a:spcPts val="0"/>
              </a:spcAft>
              <a:buClr>
                <a:srgbClr val="FFFFFF"/>
              </a:buClr>
              <a:buSzPts val="10800"/>
              <a:buChar char="○"/>
              <a:defRPr sz="10800">
                <a:solidFill>
                  <a:srgbClr val="FFFFFF"/>
                </a:solidFill>
              </a:defRPr>
            </a:lvl5pPr>
            <a:lvl6pPr indent="-914400" lvl="5" marL="2743200" rtl="0">
              <a:spcBef>
                <a:spcPts val="1600"/>
              </a:spcBef>
              <a:spcAft>
                <a:spcPts val="0"/>
              </a:spcAft>
              <a:buClr>
                <a:srgbClr val="FFFFFF"/>
              </a:buClr>
              <a:buSzPts val="10800"/>
              <a:buChar char="■"/>
              <a:defRPr sz="10800">
                <a:solidFill>
                  <a:srgbClr val="FFFFFF"/>
                </a:solidFill>
              </a:defRPr>
            </a:lvl6pPr>
            <a:lvl7pPr indent="-914400" lvl="6" marL="3200400" rtl="0">
              <a:spcBef>
                <a:spcPts val="1600"/>
              </a:spcBef>
              <a:spcAft>
                <a:spcPts val="0"/>
              </a:spcAft>
              <a:buClr>
                <a:srgbClr val="FFFFFF"/>
              </a:buClr>
              <a:buSzPts val="10800"/>
              <a:buChar char="●"/>
              <a:defRPr sz="10800">
                <a:solidFill>
                  <a:srgbClr val="FFFFFF"/>
                </a:solidFill>
              </a:defRPr>
            </a:lvl7pPr>
            <a:lvl8pPr indent="-914400" lvl="7" marL="3657600" rtl="0">
              <a:spcBef>
                <a:spcPts val="1600"/>
              </a:spcBef>
              <a:spcAft>
                <a:spcPts val="0"/>
              </a:spcAft>
              <a:buClr>
                <a:srgbClr val="FFFFFF"/>
              </a:buClr>
              <a:buSzPts val="10800"/>
              <a:buChar char="○"/>
              <a:defRPr sz="10800">
                <a:solidFill>
                  <a:srgbClr val="FFFFFF"/>
                </a:solidFill>
              </a:defRPr>
            </a:lvl8pPr>
            <a:lvl9pPr indent="-914400" lvl="8" marL="4114800" rtl="0">
              <a:spcBef>
                <a:spcPts val="1600"/>
              </a:spcBef>
              <a:spcAft>
                <a:spcPts val="1600"/>
              </a:spcAft>
              <a:buClr>
                <a:srgbClr val="FFFFFF"/>
              </a:buClr>
              <a:buSzPts val="10800"/>
              <a:buChar char="■"/>
              <a:defRPr sz="10800">
                <a:solidFill>
                  <a:srgbClr val="FFFFFF"/>
                </a:solidFill>
              </a:defRPr>
            </a:lvl9pPr>
          </a:lstStyle>
          <a:p/>
        </p:txBody>
      </p:sp>
      <p:sp>
        <p:nvSpPr>
          <p:cNvPr id="56" name="Google Shape;56;p10"/>
          <p:cNvSpPr txBox="1"/>
          <p:nvPr>
            <p:ph idx="4" type="body"/>
          </p:nvPr>
        </p:nvSpPr>
        <p:spPr>
          <a:xfrm>
            <a:off x="5713800" y="3412800"/>
            <a:ext cx="3054000" cy="918000"/>
          </a:xfrm>
          <a:prstGeom prst="rect">
            <a:avLst/>
          </a:prstGeom>
        </p:spPr>
        <p:txBody>
          <a:bodyPr anchorCtr="0" anchor="t" bIns="91425" lIns="91425" spcFirstLastPara="1" rIns="91425" wrap="square" tIns="306000">
            <a:noAutofit/>
          </a:bodyPr>
          <a:lstStyle>
            <a:lvl1pPr indent="-295275" lvl="0" marL="457200" rtl="0">
              <a:spcBef>
                <a:spcPts val="0"/>
              </a:spcBef>
              <a:spcAft>
                <a:spcPts val="0"/>
              </a:spcAft>
              <a:buClr>
                <a:schemeClr val="accent5"/>
              </a:buClr>
              <a:buSzPts val="1050"/>
              <a:buChar char="●"/>
              <a:defRPr sz="1050">
                <a:solidFill>
                  <a:schemeClr val="accent5"/>
                </a:solidFill>
              </a:defRPr>
            </a:lvl1pPr>
            <a:lvl2pPr indent="-295275" lvl="1" marL="914400" rtl="0">
              <a:spcBef>
                <a:spcPts val="1600"/>
              </a:spcBef>
              <a:spcAft>
                <a:spcPts val="0"/>
              </a:spcAft>
              <a:buClr>
                <a:schemeClr val="accent5"/>
              </a:buClr>
              <a:buSzPts val="1050"/>
              <a:buChar char="○"/>
              <a:defRPr sz="1050">
                <a:solidFill>
                  <a:schemeClr val="accent5"/>
                </a:solidFill>
              </a:defRPr>
            </a:lvl2pPr>
            <a:lvl3pPr indent="-295275" lvl="2" marL="1371600" rtl="0">
              <a:spcBef>
                <a:spcPts val="1600"/>
              </a:spcBef>
              <a:spcAft>
                <a:spcPts val="0"/>
              </a:spcAft>
              <a:buClr>
                <a:schemeClr val="accent5"/>
              </a:buClr>
              <a:buSzPts val="1050"/>
              <a:buChar char="■"/>
              <a:defRPr sz="1050">
                <a:solidFill>
                  <a:schemeClr val="accent5"/>
                </a:solidFill>
              </a:defRPr>
            </a:lvl3pPr>
            <a:lvl4pPr indent="-295275" lvl="3" marL="1828800" rtl="0">
              <a:spcBef>
                <a:spcPts val="1600"/>
              </a:spcBef>
              <a:spcAft>
                <a:spcPts val="0"/>
              </a:spcAft>
              <a:buClr>
                <a:schemeClr val="accent5"/>
              </a:buClr>
              <a:buSzPts val="1050"/>
              <a:buChar char="●"/>
              <a:defRPr sz="1050">
                <a:solidFill>
                  <a:schemeClr val="accent5"/>
                </a:solidFill>
              </a:defRPr>
            </a:lvl4pPr>
            <a:lvl5pPr indent="-295275" lvl="4" marL="2286000" rtl="0">
              <a:spcBef>
                <a:spcPts val="1600"/>
              </a:spcBef>
              <a:spcAft>
                <a:spcPts val="0"/>
              </a:spcAft>
              <a:buClr>
                <a:schemeClr val="accent5"/>
              </a:buClr>
              <a:buSzPts val="1050"/>
              <a:buChar char="○"/>
              <a:defRPr sz="1050">
                <a:solidFill>
                  <a:schemeClr val="accent5"/>
                </a:solidFill>
              </a:defRPr>
            </a:lvl5pPr>
            <a:lvl6pPr indent="-295275" lvl="5" marL="2743200" rtl="0">
              <a:spcBef>
                <a:spcPts val="1600"/>
              </a:spcBef>
              <a:spcAft>
                <a:spcPts val="0"/>
              </a:spcAft>
              <a:buClr>
                <a:schemeClr val="accent5"/>
              </a:buClr>
              <a:buSzPts val="1050"/>
              <a:buChar char="■"/>
              <a:defRPr sz="1050">
                <a:solidFill>
                  <a:schemeClr val="accent5"/>
                </a:solidFill>
              </a:defRPr>
            </a:lvl6pPr>
            <a:lvl7pPr indent="-295275" lvl="6" marL="3200400" rtl="0">
              <a:spcBef>
                <a:spcPts val="1600"/>
              </a:spcBef>
              <a:spcAft>
                <a:spcPts val="0"/>
              </a:spcAft>
              <a:buClr>
                <a:schemeClr val="accent5"/>
              </a:buClr>
              <a:buSzPts val="1050"/>
              <a:buChar char="●"/>
              <a:defRPr sz="1050">
                <a:solidFill>
                  <a:schemeClr val="accent5"/>
                </a:solidFill>
              </a:defRPr>
            </a:lvl7pPr>
            <a:lvl8pPr indent="-295275" lvl="7" marL="3657600" rtl="0">
              <a:spcBef>
                <a:spcPts val="1600"/>
              </a:spcBef>
              <a:spcAft>
                <a:spcPts val="0"/>
              </a:spcAft>
              <a:buClr>
                <a:schemeClr val="accent5"/>
              </a:buClr>
              <a:buSzPts val="1050"/>
              <a:buChar char="○"/>
              <a:defRPr sz="1050">
                <a:solidFill>
                  <a:schemeClr val="accent5"/>
                </a:solidFill>
              </a:defRPr>
            </a:lvl8pPr>
            <a:lvl9pPr indent="-295275" lvl="8" marL="4114800" rtl="0">
              <a:spcBef>
                <a:spcPts val="1600"/>
              </a:spcBef>
              <a:spcAft>
                <a:spcPts val="1600"/>
              </a:spcAft>
              <a:buClr>
                <a:schemeClr val="accent5"/>
              </a:buClr>
              <a:buSzPts val="1050"/>
              <a:buChar char="■"/>
              <a:defRPr sz="1050">
                <a:solidFill>
                  <a:schemeClr val="accent5"/>
                </a:solidFill>
              </a:defRPr>
            </a:lvl9pPr>
          </a:lstStyle>
          <a:p/>
        </p:txBody>
      </p:sp>
      <p:sp>
        <p:nvSpPr>
          <p:cNvPr id="57" name="Google Shape;57;p10"/>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chemeClr val="lt1"/>
                </a:solidFill>
                <a:latin typeface="Open Sans"/>
                <a:ea typeface="Open Sans"/>
                <a:cs typeface="Open Sans"/>
                <a:sym typeface="Open Sans"/>
              </a:rPr>
              <a:t>© 2024 Turnitin LLC. All rights reserved.</a:t>
            </a:r>
            <a:endParaRPr sz="600">
              <a:solidFill>
                <a:schemeClr val="lt1"/>
              </a:solidFill>
              <a:latin typeface="Open Sans"/>
              <a:ea typeface="Open Sans"/>
              <a:cs typeface="Open Sans"/>
              <a:sym typeface="Open Sans"/>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5"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1pPr>
            <a:lvl2pPr lvl="1"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2pPr>
            <a:lvl3pPr lvl="2"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3pPr>
            <a:lvl4pPr lvl="3"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4pPr>
            <a:lvl5pPr lvl="4"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5pPr>
            <a:lvl6pPr lvl="5"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6pPr>
            <a:lvl7pPr lvl="6"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7pPr>
            <a:lvl8pPr lvl="7"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8pPr>
            <a:lvl9pPr lvl="8"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04800" lvl="0" marL="457200" rtl="0">
              <a:lnSpc>
                <a:spcPct val="115000"/>
              </a:lnSpc>
              <a:spcBef>
                <a:spcPts val="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1pPr>
            <a:lvl2pPr indent="-304800" lvl="1" marL="9144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2pPr>
            <a:lvl3pPr indent="-304800" lvl="2" marL="13716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3pPr>
            <a:lvl4pPr indent="-304800" lvl="3" marL="18288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4pPr>
            <a:lvl5pPr indent="-304800" lvl="4" marL="22860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5pPr>
            <a:lvl6pPr indent="-304800" lvl="5" marL="27432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6pPr>
            <a:lvl7pPr indent="-304800" lvl="6" marL="32004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7pPr>
            <a:lvl8pPr indent="-304800" lvl="7" marL="36576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8pPr>
            <a:lvl9pPr indent="-304800" lvl="8" marL="4114800" rtl="0">
              <a:lnSpc>
                <a:spcPct val="115000"/>
              </a:lnSpc>
              <a:spcBef>
                <a:spcPts val="1600"/>
              </a:spcBef>
              <a:spcAft>
                <a:spcPts val="1600"/>
              </a:spcAft>
              <a:buClr>
                <a:schemeClr val="dk2"/>
              </a:buClr>
              <a:buSzPts val="1200"/>
              <a:buFont typeface="Open Sans"/>
              <a:buChar char="■"/>
              <a:defRPr sz="1200">
                <a:solidFill>
                  <a:schemeClr val="dk2"/>
                </a:solidFill>
                <a:latin typeface="Open Sans"/>
                <a:ea typeface="Open Sans"/>
                <a:cs typeface="Open Sans"/>
                <a:sym typeface="Open Sans"/>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9" name="Shape 149"/>
        <p:cNvGrpSpPr/>
        <p:nvPr/>
      </p:nvGrpSpPr>
      <p:grpSpPr>
        <a:xfrm>
          <a:off x="0" y="0"/>
          <a:ext cx="0" cy="0"/>
          <a:chOff x="0" y="0"/>
          <a:chExt cx="0" cy="0"/>
        </a:xfrm>
      </p:grpSpPr>
      <p:sp>
        <p:nvSpPr>
          <p:cNvPr id="150" name="Google Shape;150;p26"/>
          <p:cNvSpPr txBox="1"/>
          <p:nvPr/>
        </p:nvSpPr>
        <p:spPr>
          <a:xfrm>
            <a:off x="774700" y="1595625"/>
            <a:ext cx="5150700" cy="494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600">
                <a:solidFill>
                  <a:srgbClr val="003C46"/>
                </a:solidFill>
                <a:latin typeface="Open Sans"/>
                <a:ea typeface="Open Sans"/>
                <a:cs typeface="Open Sans"/>
                <a:sym typeface="Open Sans"/>
              </a:rPr>
              <a:t>Lesson 4: Perspective practice</a:t>
            </a:r>
            <a:endParaRPr sz="1600">
              <a:solidFill>
                <a:srgbClr val="003C46"/>
              </a:solidFill>
              <a:latin typeface="Open Sans"/>
              <a:ea typeface="Open Sans"/>
              <a:cs typeface="Open Sans"/>
              <a:sym typeface="Open Sans"/>
            </a:endParaRPr>
          </a:p>
        </p:txBody>
      </p:sp>
      <p:sp>
        <p:nvSpPr>
          <p:cNvPr id="151" name="Google Shape;151;p26"/>
          <p:cNvSpPr txBox="1"/>
          <p:nvPr/>
        </p:nvSpPr>
        <p:spPr>
          <a:xfrm>
            <a:off x="763200" y="771050"/>
            <a:ext cx="7001100" cy="899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3700">
                <a:solidFill>
                  <a:srgbClr val="003C46"/>
                </a:solidFill>
                <a:latin typeface="Lexend Deca"/>
                <a:ea typeface="Lexend Deca"/>
                <a:cs typeface="Lexend Deca"/>
                <a:sym typeface="Lexend Deca"/>
              </a:rPr>
              <a:t>Evaluating source credibility:</a:t>
            </a:r>
            <a:endParaRPr sz="3700">
              <a:solidFill>
                <a:srgbClr val="003C46"/>
              </a:solidFill>
              <a:latin typeface="Lexend Deca"/>
              <a:ea typeface="Lexend Deca"/>
              <a:cs typeface="Lexend Deca"/>
              <a:sym typeface="Lexend Deca"/>
            </a:endParaRPr>
          </a:p>
        </p:txBody>
      </p:sp>
      <p:sp>
        <p:nvSpPr>
          <p:cNvPr id="152" name="Google Shape;152;p26"/>
          <p:cNvSpPr/>
          <p:nvPr/>
        </p:nvSpPr>
        <p:spPr>
          <a:xfrm>
            <a:off x="0" y="2291700"/>
            <a:ext cx="9144000" cy="2851800"/>
          </a:xfrm>
          <a:prstGeom prst="rect">
            <a:avLst/>
          </a:prstGeom>
          <a:solidFill>
            <a:srgbClr val="FFF2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53" name="Google Shape;153;p26"/>
          <p:cNvPicPr preferRelativeResize="0"/>
          <p:nvPr/>
        </p:nvPicPr>
        <p:blipFill>
          <a:blip r:embed="rId3">
            <a:alphaModFix/>
          </a:blip>
          <a:stretch>
            <a:fillRect/>
          </a:stretch>
        </p:blipFill>
        <p:spPr>
          <a:xfrm>
            <a:off x="622300" y="1936384"/>
            <a:ext cx="8097549" cy="3061116"/>
          </a:xfrm>
          <a:prstGeom prst="rect">
            <a:avLst/>
          </a:prstGeom>
          <a:noFill/>
          <a:ln>
            <a:noFill/>
          </a:ln>
        </p:spPr>
      </p:pic>
      <p:sp>
        <p:nvSpPr>
          <p:cNvPr id="154" name="Google Shape;154;p26"/>
          <p:cNvSpPr txBox="1"/>
          <p:nvPr/>
        </p:nvSpPr>
        <p:spPr>
          <a:xfrm>
            <a:off x="729050" y="4571600"/>
            <a:ext cx="5150700" cy="494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150">
                <a:solidFill>
                  <a:srgbClr val="003842"/>
                </a:solidFill>
                <a:latin typeface="Lexend Deca"/>
                <a:ea typeface="Lexend Deca"/>
                <a:cs typeface="Lexend Deca"/>
                <a:sym typeface="Lexend Deca"/>
              </a:rPr>
              <a:t>www.turnitin.com/resources/source-credibility</a:t>
            </a:r>
            <a:endParaRPr sz="1150">
              <a:solidFill>
                <a:srgbClr val="003842"/>
              </a:solidFill>
              <a:latin typeface="Lexend Deca"/>
              <a:ea typeface="Lexend Deca"/>
              <a:cs typeface="Lexend Deca"/>
              <a:sym typeface="Lexend Deca"/>
            </a:endParaRPr>
          </a:p>
          <a:p>
            <a:pPr indent="0" lvl="0" marL="0" rtl="0" algn="l">
              <a:lnSpc>
                <a:spcPct val="115000"/>
              </a:lnSpc>
              <a:spcBef>
                <a:spcPts val="1900"/>
              </a:spcBef>
              <a:spcAft>
                <a:spcPts val="0"/>
              </a:spcAft>
              <a:buClr>
                <a:schemeClr val="dk1"/>
              </a:buClr>
              <a:buSzPts val="1100"/>
              <a:buFont typeface="Arial"/>
              <a:buNone/>
            </a:pPr>
            <a:r>
              <a:t/>
            </a:r>
            <a:endParaRPr sz="500" u="sng">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000">
              <a:solidFill>
                <a:srgbClr val="003C46"/>
              </a:solidFill>
              <a:latin typeface="Open Sans"/>
              <a:ea typeface="Open Sans"/>
              <a:cs typeface="Open Sans"/>
              <a:sym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158" name="Shape 158"/>
        <p:cNvGrpSpPr/>
        <p:nvPr/>
      </p:nvGrpSpPr>
      <p:grpSpPr>
        <a:xfrm>
          <a:off x="0" y="0"/>
          <a:ext cx="0" cy="0"/>
          <a:chOff x="0" y="0"/>
          <a:chExt cx="0" cy="0"/>
        </a:xfrm>
      </p:grpSpPr>
      <p:sp>
        <p:nvSpPr>
          <p:cNvPr id="159" name="Google Shape;159;p27"/>
          <p:cNvSpPr txBox="1"/>
          <p:nvPr/>
        </p:nvSpPr>
        <p:spPr>
          <a:xfrm>
            <a:off x="676200" y="1578675"/>
            <a:ext cx="1931100" cy="2912400"/>
          </a:xfrm>
          <a:prstGeom prst="rect">
            <a:avLst/>
          </a:prstGeom>
          <a:noFill/>
          <a:ln>
            <a:noFill/>
          </a:ln>
        </p:spPr>
        <p:txBody>
          <a:bodyPr anchorCtr="0" anchor="t" bIns="91425" lIns="91425" spcFirstLastPara="1" rIns="91425" wrap="square" tIns="91425">
            <a:noAutofit/>
          </a:bodyPr>
          <a:lstStyle/>
          <a:p>
            <a:pPr indent="-330200" lvl="0" marL="457200" rtl="0" algn="l">
              <a:lnSpc>
                <a:spcPct val="400000"/>
              </a:lnSpc>
              <a:spcBef>
                <a:spcPts val="0"/>
              </a:spcBef>
              <a:spcAft>
                <a:spcPts val="0"/>
              </a:spcAft>
              <a:buClr>
                <a:srgbClr val="003C46"/>
              </a:buClr>
              <a:buSzPts val="1600"/>
              <a:buFont typeface="Open Sans"/>
              <a:buChar char="●"/>
            </a:pPr>
            <a:r>
              <a:rPr b="1" lang="en" sz="1600">
                <a:solidFill>
                  <a:srgbClr val="003C46"/>
                </a:solidFill>
                <a:latin typeface="Open Sans"/>
                <a:ea typeface="Open Sans"/>
                <a:cs typeface="Open Sans"/>
                <a:sym typeface="Open Sans"/>
              </a:rPr>
              <a:t>Origin</a:t>
            </a:r>
            <a:endParaRPr b="1" sz="1600">
              <a:solidFill>
                <a:srgbClr val="003C46"/>
              </a:solidFill>
              <a:latin typeface="Open Sans"/>
              <a:ea typeface="Open Sans"/>
              <a:cs typeface="Open Sans"/>
              <a:sym typeface="Open Sans"/>
            </a:endParaRPr>
          </a:p>
          <a:p>
            <a:pPr indent="-330200" lvl="0" marL="457200" rtl="0" algn="l">
              <a:lnSpc>
                <a:spcPct val="400000"/>
              </a:lnSpc>
              <a:spcBef>
                <a:spcPts val="0"/>
              </a:spcBef>
              <a:spcAft>
                <a:spcPts val="0"/>
              </a:spcAft>
              <a:buClr>
                <a:srgbClr val="003C46"/>
              </a:buClr>
              <a:buSzPts val="1600"/>
              <a:buFont typeface="Open Sans"/>
              <a:buChar char="●"/>
            </a:pPr>
            <a:r>
              <a:rPr b="1" lang="en" sz="1600">
                <a:solidFill>
                  <a:srgbClr val="003C46"/>
                </a:solidFill>
                <a:latin typeface="Open Sans"/>
                <a:ea typeface="Open Sans"/>
                <a:cs typeface="Open Sans"/>
                <a:sym typeface="Open Sans"/>
              </a:rPr>
              <a:t>Author</a:t>
            </a:r>
            <a:endParaRPr b="1" sz="1100">
              <a:solidFill>
                <a:srgbClr val="003C46"/>
              </a:solidFill>
              <a:latin typeface="Open Sans"/>
              <a:ea typeface="Open Sans"/>
              <a:cs typeface="Open Sans"/>
              <a:sym typeface="Open Sans"/>
            </a:endParaRPr>
          </a:p>
          <a:p>
            <a:pPr indent="-330200" lvl="0" marL="457200" rtl="0" algn="l">
              <a:lnSpc>
                <a:spcPct val="400000"/>
              </a:lnSpc>
              <a:spcBef>
                <a:spcPts val="0"/>
              </a:spcBef>
              <a:spcAft>
                <a:spcPts val="0"/>
              </a:spcAft>
              <a:buClr>
                <a:srgbClr val="003C46"/>
              </a:buClr>
              <a:buSzPts val="1600"/>
              <a:buFont typeface="Open Sans"/>
              <a:buChar char="●"/>
            </a:pPr>
            <a:r>
              <a:rPr b="1" lang="en" sz="1600">
                <a:solidFill>
                  <a:srgbClr val="003C46"/>
                </a:solidFill>
                <a:latin typeface="Open Sans"/>
                <a:ea typeface="Open Sans"/>
                <a:cs typeface="Open Sans"/>
                <a:sym typeface="Open Sans"/>
              </a:rPr>
              <a:t>Purpose</a:t>
            </a:r>
            <a:endParaRPr b="1" sz="1600">
              <a:solidFill>
                <a:srgbClr val="003C46"/>
              </a:solidFill>
              <a:latin typeface="Open Sans"/>
              <a:ea typeface="Open Sans"/>
              <a:cs typeface="Open Sans"/>
              <a:sym typeface="Open Sans"/>
            </a:endParaRPr>
          </a:p>
          <a:p>
            <a:pPr indent="0" lvl="0" marL="0" rtl="0" algn="l">
              <a:lnSpc>
                <a:spcPct val="400000"/>
              </a:lnSpc>
              <a:spcBef>
                <a:spcPts val="0"/>
              </a:spcBef>
              <a:spcAft>
                <a:spcPts val="0"/>
              </a:spcAft>
              <a:buNone/>
            </a:pPr>
            <a:r>
              <a:t/>
            </a:r>
            <a:endParaRPr b="1" sz="1600">
              <a:solidFill>
                <a:srgbClr val="003C46"/>
              </a:solidFill>
              <a:latin typeface="Open Sans"/>
              <a:ea typeface="Open Sans"/>
              <a:cs typeface="Open Sans"/>
              <a:sym typeface="Open Sans"/>
            </a:endParaRPr>
          </a:p>
        </p:txBody>
      </p:sp>
      <p:pic>
        <p:nvPicPr>
          <p:cNvPr id="160" name="Google Shape;160;p27"/>
          <p:cNvPicPr preferRelativeResize="0"/>
          <p:nvPr/>
        </p:nvPicPr>
        <p:blipFill>
          <a:blip r:embed="rId3">
            <a:alphaModFix/>
          </a:blip>
          <a:stretch>
            <a:fillRect/>
          </a:stretch>
        </p:blipFill>
        <p:spPr>
          <a:xfrm>
            <a:off x="7277025" y="3475525"/>
            <a:ext cx="1503150" cy="1629475"/>
          </a:xfrm>
          <a:prstGeom prst="rect">
            <a:avLst/>
          </a:prstGeom>
          <a:noFill/>
          <a:ln>
            <a:noFill/>
          </a:ln>
        </p:spPr>
      </p:pic>
      <p:sp>
        <p:nvSpPr>
          <p:cNvPr id="161" name="Google Shape;161;p27"/>
          <p:cNvSpPr txBox="1"/>
          <p:nvPr/>
        </p:nvSpPr>
        <p:spPr>
          <a:xfrm>
            <a:off x="3824975" y="1449000"/>
            <a:ext cx="2787300" cy="2912400"/>
          </a:xfrm>
          <a:prstGeom prst="rect">
            <a:avLst/>
          </a:prstGeom>
          <a:noFill/>
          <a:ln>
            <a:noFill/>
          </a:ln>
        </p:spPr>
        <p:txBody>
          <a:bodyPr anchorCtr="0" anchor="t" bIns="91425" lIns="91425" spcFirstLastPara="1" rIns="91425" wrap="square" tIns="91425">
            <a:noAutofit/>
          </a:bodyPr>
          <a:lstStyle/>
          <a:p>
            <a:pPr indent="0" lvl="0" marL="457200" rtl="0" algn="l">
              <a:lnSpc>
                <a:spcPct val="300000"/>
              </a:lnSpc>
              <a:spcBef>
                <a:spcPts val="0"/>
              </a:spcBef>
              <a:spcAft>
                <a:spcPts val="0"/>
              </a:spcAft>
              <a:buNone/>
            </a:pPr>
            <a:r>
              <a:rPr b="1" lang="en" sz="2400">
                <a:solidFill>
                  <a:schemeClr val="lt2"/>
                </a:solidFill>
                <a:latin typeface="Open Sans"/>
                <a:ea typeface="Open Sans"/>
                <a:cs typeface="Open Sans"/>
                <a:sym typeface="Open Sans"/>
              </a:rPr>
              <a:t>Perspective</a:t>
            </a:r>
            <a:endParaRPr b="1" sz="2400">
              <a:solidFill>
                <a:schemeClr val="lt2"/>
              </a:solidFill>
              <a:latin typeface="Open Sans"/>
              <a:ea typeface="Open Sans"/>
              <a:cs typeface="Open Sans"/>
              <a:sym typeface="Open Sans"/>
            </a:endParaRPr>
          </a:p>
          <a:p>
            <a:pPr indent="-330200" lvl="0" marL="457200" rtl="0" algn="l">
              <a:lnSpc>
                <a:spcPct val="400000"/>
              </a:lnSpc>
              <a:spcBef>
                <a:spcPts val="0"/>
              </a:spcBef>
              <a:spcAft>
                <a:spcPts val="0"/>
              </a:spcAft>
              <a:buClr>
                <a:srgbClr val="003C46"/>
              </a:buClr>
              <a:buSzPts val="1600"/>
              <a:buFont typeface="Open Sans"/>
              <a:buChar char="●"/>
            </a:pPr>
            <a:r>
              <a:rPr b="1" lang="en" sz="1600">
                <a:solidFill>
                  <a:srgbClr val="003C46"/>
                </a:solidFill>
                <a:latin typeface="Open Sans"/>
                <a:ea typeface="Open Sans"/>
                <a:cs typeface="Open Sans"/>
                <a:sym typeface="Open Sans"/>
              </a:rPr>
              <a:t>Academic</a:t>
            </a:r>
            <a:endParaRPr b="1" sz="1600">
              <a:solidFill>
                <a:srgbClr val="003C46"/>
              </a:solidFill>
              <a:latin typeface="Open Sans"/>
              <a:ea typeface="Open Sans"/>
              <a:cs typeface="Open Sans"/>
              <a:sym typeface="Open Sans"/>
            </a:endParaRPr>
          </a:p>
          <a:p>
            <a:pPr indent="-330200" lvl="0" marL="457200" rtl="0" algn="l">
              <a:lnSpc>
                <a:spcPct val="400000"/>
              </a:lnSpc>
              <a:spcBef>
                <a:spcPts val="0"/>
              </a:spcBef>
              <a:spcAft>
                <a:spcPts val="0"/>
              </a:spcAft>
              <a:buClr>
                <a:srgbClr val="003C46"/>
              </a:buClr>
              <a:buSzPts val="1600"/>
              <a:buFont typeface="Open Sans"/>
              <a:buChar char="●"/>
            </a:pPr>
            <a:r>
              <a:rPr b="1" lang="en" sz="1600">
                <a:solidFill>
                  <a:srgbClr val="003C46"/>
                </a:solidFill>
                <a:latin typeface="Open Sans"/>
                <a:ea typeface="Open Sans"/>
                <a:cs typeface="Open Sans"/>
                <a:sym typeface="Open Sans"/>
              </a:rPr>
              <a:t>Relevance</a:t>
            </a:r>
            <a:endParaRPr b="1" sz="1600">
              <a:solidFill>
                <a:srgbClr val="003C46"/>
              </a:solidFill>
              <a:latin typeface="Open Sans"/>
              <a:ea typeface="Open Sans"/>
              <a:cs typeface="Open Sans"/>
              <a:sym typeface="Open Sans"/>
            </a:endParaRPr>
          </a:p>
          <a:p>
            <a:pPr indent="0" lvl="0" marL="0" rtl="0" algn="l">
              <a:lnSpc>
                <a:spcPct val="400000"/>
              </a:lnSpc>
              <a:spcBef>
                <a:spcPts val="0"/>
              </a:spcBef>
              <a:spcAft>
                <a:spcPts val="0"/>
              </a:spcAft>
              <a:buNone/>
            </a:pPr>
            <a:r>
              <a:t/>
            </a:r>
            <a:endParaRPr b="1" sz="1600">
              <a:solidFill>
                <a:srgbClr val="003C46"/>
              </a:solidFill>
              <a:latin typeface="Open Sans"/>
              <a:ea typeface="Open Sans"/>
              <a:cs typeface="Open Sans"/>
              <a:sym typeface="Open Sans"/>
            </a:endParaRPr>
          </a:p>
        </p:txBody>
      </p:sp>
      <p:sp>
        <p:nvSpPr>
          <p:cNvPr id="162" name="Google Shape;162;p27"/>
          <p:cNvSpPr/>
          <p:nvPr/>
        </p:nvSpPr>
        <p:spPr>
          <a:xfrm>
            <a:off x="3733275" y="1579150"/>
            <a:ext cx="470100" cy="265800"/>
          </a:xfrm>
          <a:prstGeom prst="rightArrow">
            <a:avLst>
              <a:gd fmla="val 50000" name="adj1"/>
              <a:gd fmla="val 50000" name="adj2"/>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27"/>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source credibility guide</a:t>
            </a:r>
            <a:endParaRPr/>
          </a:p>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8"/>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Source:</a:t>
            </a:r>
            <a:endParaRPr/>
          </a:p>
        </p:txBody>
      </p:sp>
      <p:sp>
        <p:nvSpPr>
          <p:cNvPr id="169" name="Google Shape;169;p28"/>
          <p:cNvSpPr txBox="1"/>
          <p:nvPr>
            <p:ph idx="1" type="body"/>
          </p:nvPr>
        </p:nvSpPr>
        <p:spPr>
          <a:xfrm>
            <a:off x="752400" y="1724400"/>
            <a:ext cx="7740000" cy="2912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3" name="Shape 173"/>
        <p:cNvGrpSpPr/>
        <p:nvPr/>
      </p:nvGrpSpPr>
      <p:grpSpPr>
        <a:xfrm>
          <a:off x="0" y="0"/>
          <a:ext cx="0" cy="0"/>
          <a:chOff x="0" y="0"/>
          <a:chExt cx="0" cy="0"/>
        </a:xfrm>
      </p:grpSpPr>
      <p:sp>
        <p:nvSpPr>
          <p:cNvPr id="174" name="Google Shape;174;p29"/>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Tone/Voice</a:t>
            </a:r>
            <a:endParaRPr/>
          </a:p>
        </p:txBody>
      </p:sp>
      <p:sp>
        <p:nvSpPr>
          <p:cNvPr id="175" name="Google Shape;175;p29"/>
          <p:cNvSpPr txBox="1"/>
          <p:nvPr>
            <p:ph idx="1" type="body"/>
          </p:nvPr>
        </p:nvSpPr>
        <p:spPr>
          <a:xfrm>
            <a:off x="752400" y="1724400"/>
            <a:ext cx="7740000" cy="2912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What is the tone or voice of the author portrayed in the writing? </a:t>
            </a:r>
            <a:br>
              <a:rPr lang="en"/>
            </a:br>
            <a:r>
              <a:rPr i="1" lang="en"/>
              <a:t>(Is it free of emotion? Are there claims that seem opinionated or unsupported?)</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79" name="Shape 179"/>
        <p:cNvGrpSpPr/>
        <p:nvPr/>
      </p:nvGrpSpPr>
      <p:grpSpPr>
        <a:xfrm>
          <a:off x="0" y="0"/>
          <a:ext cx="0" cy="0"/>
          <a:chOff x="0" y="0"/>
          <a:chExt cx="0" cy="0"/>
        </a:xfrm>
      </p:grpSpPr>
      <p:sp>
        <p:nvSpPr>
          <p:cNvPr id="180" name="Google Shape;180;p30"/>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Bias</a:t>
            </a:r>
            <a:endParaRPr/>
          </a:p>
        </p:txBody>
      </p:sp>
      <p:sp>
        <p:nvSpPr>
          <p:cNvPr id="181" name="Google Shape;181;p30"/>
          <p:cNvSpPr txBox="1"/>
          <p:nvPr>
            <p:ph idx="1" type="body"/>
          </p:nvPr>
        </p:nvSpPr>
        <p:spPr>
          <a:xfrm>
            <a:off x="752400" y="1724400"/>
            <a:ext cx="7740000" cy="2912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Does the writing appear to be biased/unbiased? </a:t>
            </a:r>
            <a:r>
              <a:rPr i="1" lang="en"/>
              <a:t>(Does there appear to be an agenda? Are there any hints of political, religious, personal, or cultural undertones that sway the writing? From what lens was this information written?)</a:t>
            </a:r>
            <a:endParaRPr i="1"/>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5" name="Shape 185"/>
        <p:cNvGrpSpPr/>
        <p:nvPr/>
      </p:nvGrpSpPr>
      <p:grpSpPr>
        <a:xfrm>
          <a:off x="0" y="0"/>
          <a:ext cx="0" cy="0"/>
          <a:chOff x="0" y="0"/>
          <a:chExt cx="0" cy="0"/>
        </a:xfrm>
      </p:grpSpPr>
      <p:sp>
        <p:nvSpPr>
          <p:cNvPr id="186" name="Google Shape;186;p31"/>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Conclusions</a:t>
            </a:r>
            <a:endParaRPr/>
          </a:p>
        </p:txBody>
      </p:sp>
      <p:sp>
        <p:nvSpPr>
          <p:cNvPr id="187" name="Google Shape;187;p31"/>
          <p:cNvSpPr txBox="1"/>
          <p:nvPr>
            <p:ph idx="1" type="body"/>
          </p:nvPr>
        </p:nvSpPr>
        <p:spPr>
          <a:xfrm>
            <a:off x="752400" y="1724400"/>
            <a:ext cx="7740000" cy="2912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 far, what can you conclude about the credibility of the source based </a:t>
            </a:r>
            <a:endParaRPr/>
          </a:p>
          <a:p>
            <a:pPr indent="0" lvl="0" marL="0" rtl="0" algn="l">
              <a:spcBef>
                <a:spcPts val="0"/>
              </a:spcBef>
              <a:spcAft>
                <a:spcPts val="0"/>
              </a:spcAft>
              <a:buNone/>
            </a:pPr>
            <a:r>
              <a:rPr lang="en"/>
              <a:t>on the perspective?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1" name="Shape 191"/>
        <p:cNvGrpSpPr/>
        <p:nvPr/>
      </p:nvGrpSpPr>
      <p:grpSpPr>
        <a:xfrm>
          <a:off x="0" y="0"/>
          <a:ext cx="0" cy="0"/>
          <a:chOff x="0" y="0"/>
          <a:chExt cx="0" cy="0"/>
        </a:xfrm>
      </p:grpSpPr>
      <p:sp>
        <p:nvSpPr>
          <p:cNvPr id="192" name="Google Shape;192;p32"/>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Practice: Evaluating perspective</a:t>
            </a:r>
            <a:endParaRPr/>
          </a:p>
        </p:txBody>
      </p:sp>
      <p:sp>
        <p:nvSpPr>
          <p:cNvPr id="193" name="Google Shape;193;p32"/>
          <p:cNvSpPr txBox="1"/>
          <p:nvPr>
            <p:ph idx="1" type="body"/>
          </p:nvPr>
        </p:nvSpPr>
        <p:spPr>
          <a:xfrm>
            <a:off x="752400" y="1724400"/>
            <a:ext cx="7740000" cy="2912400"/>
          </a:xfrm>
          <a:prstGeom prst="rect">
            <a:avLst/>
          </a:prstGeom>
        </p:spPr>
        <p:txBody>
          <a:bodyPr anchorCtr="0" anchor="t" bIns="91425" lIns="91425" spcFirstLastPara="1" rIns="91425" wrap="square" tIns="91425">
            <a:noAutofit/>
          </a:bodyPr>
          <a:lstStyle/>
          <a:p>
            <a:pPr indent="0" lvl="0" marL="0" rtl="0" algn="l">
              <a:lnSpc>
                <a:spcPct val="200000"/>
              </a:lnSpc>
              <a:spcBef>
                <a:spcPts val="0"/>
              </a:spcBef>
              <a:spcAft>
                <a:spcPts val="0"/>
              </a:spcAft>
              <a:buNone/>
            </a:pPr>
            <a:r>
              <a:rPr b="1" lang="en" sz="1400">
                <a:solidFill>
                  <a:srgbClr val="003842"/>
                </a:solidFill>
              </a:rPr>
              <a:t>Source</a:t>
            </a:r>
            <a:endParaRPr b="1" sz="1400">
              <a:solidFill>
                <a:srgbClr val="003842"/>
              </a:solidFill>
            </a:endParaRPr>
          </a:p>
          <a:p>
            <a:pPr indent="0" lvl="0" marL="0" rtl="0" algn="l">
              <a:lnSpc>
                <a:spcPct val="120000"/>
              </a:lnSpc>
              <a:spcBef>
                <a:spcPts val="0"/>
              </a:spcBef>
              <a:spcAft>
                <a:spcPts val="0"/>
              </a:spcAft>
              <a:buNone/>
            </a:pPr>
            <a:r>
              <a:rPr b="1" lang="en" sz="1000"/>
              <a:t>Tone/Voice</a:t>
            </a:r>
            <a:r>
              <a:rPr lang="en" sz="1000">
                <a:latin typeface="Open Sans SemiBold"/>
                <a:ea typeface="Open Sans SemiBold"/>
                <a:cs typeface="Open Sans SemiBold"/>
                <a:sym typeface="Open Sans SemiBold"/>
              </a:rPr>
              <a:t> </a:t>
            </a:r>
            <a:r>
              <a:rPr lang="en" sz="1000"/>
              <a:t>What is the tone or voice of the author portrayed in the writing? </a:t>
            </a:r>
            <a:r>
              <a:rPr i="1" lang="en" sz="1000"/>
              <a:t>(is it free of emotion? Are there claims that seem opinionated or unsupported?)</a:t>
            </a:r>
            <a:endParaRPr i="1" sz="1000"/>
          </a:p>
          <a:p>
            <a:pPr indent="0" lvl="0" marL="0" rtl="0" algn="l">
              <a:lnSpc>
                <a:spcPct val="120000"/>
              </a:lnSpc>
              <a:spcBef>
                <a:spcPts val="0"/>
              </a:spcBef>
              <a:spcAft>
                <a:spcPts val="0"/>
              </a:spcAft>
              <a:buNone/>
            </a:pPr>
            <a:r>
              <a:t/>
            </a:r>
            <a:endParaRPr i="1" sz="1000"/>
          </a:p>
          <a:p>
            <a:pPr indent="0" lvl="0" marL="0" rtl="0" algn="l">
              <a:lnSpc>
                <a:spcPct val="125454"/>
              </a:lnSpc>
              <a:spcBef>
                <a:spcPts val="0"/>
              </a:spcBef>
              <a:spcAft>
                <a:spcPts val="0"/>
              </a:spcAft>
              <a:buNone/>
            </a:pPr>
            <a:r>
              <a:t/>
            </a:r>
            <a:endParaRPr sz="1000">
              <a:latin typeface="Open Sans SemiBold"/>
              <a:ea typeface="Open Sans SemiBold"/>
              <a:cs typeface="Open Sans SemiBold"/>
              <a:sym typeface="Open Sans SemiBold"/>
            </a:endParaRPr>
          </a:p>
          <a:p>
            <a:pPr indent="0" lvl="0" marL="0" rtl="0" algn="l">
              <a:lnSpc>
                <a:spcPct val="125454"/>
              </a:lnSpc>
              <a:spcBef>
                <a:spcPts val="0"/>
              </a:spcBef>
              <a:spcAft>
                <a:spcPts val="0"/>
              </a:spcAft>
              <a:buNone/>
            </a:pPr>
            <a:r>
              <a:rPr b="1" lang="en" sz="1000"/>
              <a:t>Bias</a:t>
            </a:r>
            <a:r>
              <a:rPr lang="en" sz="1000">
                <a:latin typeface="Open Sans SemiBold"/>
                <a:ea typeface="Open Sans SemiBold"/>
                <a:cs typeface="Open Sans SemiBold"/>
                <a:sym typeface="Open Sans SemiBold"/>
              </a:rPr>
              <a:t> </a:t>
            </a:r>
            <a:r>
              <a:rPr lang="en" sz="1000"/>
              <a:t>Does the writing seem biased/unbiased? </a:t>
            </a:r>
            <a:r>
              <a:rPr i="1" lang="en" sz="1000"/>
              <a:t>(Does there seem to be an agenda? Are there any hints of political, religious, personal or cultural undertones that sway the writing? From what lens was the information written?)</a:t>
            </a:r>
            <a:endParaRPr i="1" sz="1000"/>
          </a:p>
          <a:p>
            <a:pPr indent="0" lvl="0" marL="0" rtl="0" algn="l">
              <a:lnSpc>
                <a:spcPct val="125454"/>
              </a:lnSpc>
              <a:spcBef>
                <a:spcPts val="0"/>
              </a:spcBef>
              <a:spcAft>
                <a:spcPts val="0"/>
              </a:spcAft>
              <a:buNone/>
            </a:pPr>
            <a:r>
              <a:t/>
            </a:r>
            <a:endParaRPr i="1" sz="1000">
              <a:solidFill>
                <a:srgbClr val="003842"/>
              </a:solidFill>
            </a:endParaRPr>
          </a:p>
          <a:p>
            <a:pPr indent="0" lvl="0" marL="0" rtl="0" algn="l">
              <a:lnSpc>
                <a:spcPct val="50000"/>
              </a:lnSpc>
              <a:spcBef>
                <a:spcPts val="0"/>
              </a:spcBef>
              <a:spcAft>
                <a:spcPts val="0"/>
              </a:spcAft>
              <a:buNone/>
            </a:pPr>
            <a:r>
              <a:t/>
            </a:r>
            <a:endParaRPr i="1" sz="1000">
              <a:solidFill>
                <a:srgbClr val="003842"/>
              </a:solidFill>
            </a:endParaRPr>
          </a:p>
          <a:p>
            <a:pPr indent="0" lvl="0" marL="0" rtl="0" algn="l">
              <a:lnSpc>
                <a:spcPct val="50000"/>
              </a:lnSpc>
              <a:spcBef>
                <a:spcPts val="0"/>
              </a:spcBef>
              <a:spcAft>
                <a:spcPts val="0"/>
              </a:spcAft>
              <a:buNone/>
            </a:pPr>
            <a:r>
              <a:t/>
            </a:r>
            <a:endParaRPr i="1" sz="1000">
              <a:solidFill>
                <a:srgbClr val="003842"/>
              </a:solidFill>
            </a:endParaRPr>
          </a:p>
          <a:p>
            <a:pPr indent="0" lvl="0" marL="0" rtl="0" algn="l">
              <a:lnSpc>
                <a:spcPct val="125454"/>
              </a:lnSpc>
              <a:spcBef>
                <a:spcPts val="0"/>
              </a:spcBef>
              <a:spcAft>
                <a:spcPts val="0"/>
              </a:spcAft>
              <a:buNone/>
            </a:pPr>
            <a:r>
              <a:rPr b="1" lang="en" sz="1400">
                <a:solidFill>
                  <a:srgbClr val="003842"/>
                </a:solidFill>
              </a:rPr>
              <a:t>Based on these answers, what can you conclude about the credibility of the source?</a:t>
            </a:r>
            <a:endParaRPr/>
          </a:p>
        </p:txBody>
      </p:sp>
      <p:cxnSp>
        <p:nvCxnSpPr>
          <p:cNvPr id="194" name="Google Shape;194;p32"/>
          <p:cNvCxnSpPr/>
          <p:nvPr/>
        </p:nvCxnSpPr>
        <p:spPr>
          <a:xfrm>
            <a:off x="848150" y="2184425"/>
            <a:ext cx="7644300" cy="0"/>
          </a:xfrm>
          <a:prstGeom prst="straightConnector1">
            <a:avLst/>
          </a:prstGeom>
          <a:noFill/>
          <a:ln cap="flat" cmpd="sng" w="9525">
            <a:solidFill>
              <a:srgbClr val="0096FF"/>
            </a:solidFill>
            <a:prstDash val="solid"/>
            <a:round/>
            <a:headEnd len="med" w="med" type="none"/>
            <a:tailEnd len="med" w="med" type="none"/>
          </a:ln>
        </p:spPr>
      </p:cxnSp>
      <p:cxnSp>
        <p:nvCxnSpPr>
          <p:cNvPr id="195" name="Google Shape;195;p32"/>
          <p:cNvCxnSpPr/>
          <p:nvPr/>
        </p:nvCxnSpPr>
        <p:spPr>
          <a:xfrm>
            <a:off x="848150" y="2882525"/>
            <a:ext cx="7644300" cy="0"/>
          </a:xfrm>
          <a:prstGeom prst="straightConnector1">
            <a:avLst/>
          </a:prstGeom>
          <a:noFill/>
          <a:ln cap="flat" cmpd="sng" w="9525">
            <a:solidFill>
              <a:srgbClr val="0096FF"/>
            </a:solidFill>
            <a:prstDash val="solid"/>
            <a:round/>
            <a:headEnd len="med" w="med" type="none"/>
            <a:tailEnd len="med" w="med" type="none"/>
          </a:ln>
        </p:spPr>
      </p:cxnSp>
      <p:cxnSp>
        <p:nvCxnSpPr>
          <p:cNvPr id="196" name="Google Shape;196;p32"/>
          <p:cNvCxnSpPr/>
          <p:nvPr/>
        </p:nvCxnSpPr>
        <p:spPr>
          <a:xfrm>
            <a:off x="848150" y="3641075"/>
            <a:ext cx="7644300" cy="0"/>
          </a:xfrm>
          <a:prstGeom prst="straightConnector1">
            <a:avLst/>
          </a:prstGeom>
          <a:noFill/>
          <a:ln cap="flat" cmpd="sng" w="9525">
            <a:solidFill>
              <a:srgbClr val="0096FF"/>
            </a:solidFill>
            <a:prstDash val="solid"/>
            <a:round/>
            <a:headEnd len="med" w="med" type="none"/>
            <a:tailEnd len="med" w="med" type="none"/>
          </a:ln>
        </p:spPr>
      </p:cxnSp>
    </p:spTree>
  </p:cSld>
  <p:clrMapOvr>
    <a:masterClrMapping/>
  </p:clrMapOvr>
</p:sld>
</file>

<file path=ppt/theme/theme1.xml><?xml version="1.0" encoding="utf-8"?>
<a:theme xmlns:a="http://schemas.openxmlformats.org/drawingml/2006/main" xmlns:r="http://schemas.openxmlformats.org/officeDocument/2006/relationships" name="Turnitin">
  <a:themeElements>
    <a:clrScheme name="Simple Light">
      <a:dk1>
        <a:srgbClr val="003C46"/>
      </a:dk1>
      <a:lt1>
        <a:srgbClr val="FFFFFF"/>
      </a:lt1>
      <a:dk2>
        <a:srgbClr val="575757"/>
      </a:dk2>
      <a:lt2>
        <a:srgbClr val="0096FF"/>
      </a:lt2>
      <a:accent1>
        <a:srgbClr val="EFF4F3"/>
      </a:accent1>
      <a:accent2>
        <a:srgbClr val="C8C8C8"/>
      </a:accent2>
      <a:accent3>
        <a:srgbClr val="FFF099"/>
      </a:accent3>
      <a:accent4>
        <a:srgbClr val="FFE500"/>
      </a:accent4>
      <a:accent5>
        <a:srgbClr val="B2C4C7"/>
      </a:accent5>
      <a:accent6>
        <a:srgbClr val="7F9DA2"/>
      </a:accent6>
      <a:hlink>
        <a:srgbClr val="0096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