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Open Sans SemiBold"/>
      <p:regular r:id="rId18"/>
      <p:bold r:id="rId19"/>
      <p:italic r:id="rId20"/>
      <p:boldItalic r:id="rId21"/>
    </p:embeddedFont>
    <p:embeddedFont>
      <p:font typeface="Lexend Deca"/>
      <p:regular r:id="rId22"/>
      <p:bold r:id="rId23"/>
    </p:embeddedFon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SemiBold-italic.fntdata"/><Relationship Id="rId22" Type="http://schemas.openxmlformats.org/officeDocument/2006/relationships/font" Target="fonts/LexendDeca-regular.fntdata"/><Relationship Id="rId21" Type="http://schemas.openxmlformats.org/officeDocument/2006/relationships/font" Target="fonts/OpenSansSemiBold-boldItalic.fntdata"/><Relationship Id="rId24" Type="http://schemas.openxmlformats.org/officeDocument/2006/relationships/font" Target="fonts/OpenSans-regular.fntdata"/><Relationship Id="rId23" Type="http://schemas.openxmlformats.org/officeDocument/2006/relationships/font" Target="fonts/LexendDec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italic.fntdata"/><Relationship Id="rId25" Type="http://schemas.openxmlformats.org/officeDocument/2006/relationships/font" Target="fonts/OpenSans-bold.fntdata"/><Relationship Id="rId27"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OpenSansSemiBold-bold.fntdata"/><Relationship Id="rId18" Type="http://schemas.openxmlformats.org/officeDocument/2006/relationships/font" Target="fonts/OpenSans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5-academic-student-hand-out" TargetMode="External"/><Relationship Id="rId3" Type="http://schemas.openxmlformats.org/officeDocument/2006/relationships/hyperlink" Target="https://www.turnitin.com/lessons/source-credibility-guid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5-academic-student-hand-out" TargetMode="External"/><Relationship Id="rId3" Type="http://schemas.openxmlformats.org/officeDocument/2006/relationships/hyperlink" Target="https://www.turnitin.com/papers/the-source-credibility-guide-poster" TargetMode="External"/><Relationship Id="rId4" Type="http://schemas.openxmlformats.org/officeDocument/2006/relationships/hyperlink" Target="https://www.turnitin.com/papers/the-source-credibility-guide-poster"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Preparation for this activity:</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Goal: For students to practice evaluating the scholarship of a </a:t>
            </a:r>
            <a:r>
              <a:rPr lang="en">
                <a:solidFill>
                  <a:schemeClr val="dk1"/>
                </a:solidFill>
              </a:rPr>
              <a:t>traditional source to determine its credibility. </a:t>
            </a:r>
            <a:r>
              <a:rPr lang="en" sz="1150">
                <a:solidFill>
                  <a:srgbClr val="1D1C1D"/>
                </a:solidFill>
              </a:rPr>
              <a:t>For AI-generated text, please reference the presentation Evaluating AI-generated text for credibility.</a:t>
            </a:r>
            <a:r>
              <a:rPr lang="en" sz="1150">
                <a:solidFill>
                  <a:srgbClr val="1D1C1D"/>
                </a:solidFill>
              </a:rPr>
              <a:t> </a:t>
            </a:r>
            <a:r>
              <a:rPr lang="en">
                <a:solidFill>
                  <a:schemeClr val="dk1"/>
                </a:solidFill>
              </a:rPr>
              <a:t>Remind students that some assignments will require scholarly sources and others will not. However, even if scholarly sources are not required, using these types of sources in your assignments will always strengthen their writing.</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Materials: </a:t>
            </a:r>
            <a:r>
              <a:rPr lang="en">
                <a:solidFill>
                  <a:schemeClr val="dk1"/>
                </a:solidFill>
              </a:rPr>
              <a:t>Print/share copies of the coordinating practice worksheet for </a:t>
            </a:r>
            <a:r>
              <a:rPr lang="en" u="sng">
                <a:solidFill>
                  <a:schemeClr val="hlink"/>
                </a:solidFill>
                <a:hlinkClick r:id="rId2"/>
              </a:rPr>
              <a:t>Lesson 5: Academic</a:t>
            </a:r>
            <a:r>
              <a:rPr lang="en">
                <a:solidFill>
                  <a:schemeClr val="dk1"/>
                </a:solidFill>
              </a:rPr>
              <a:t>. Share worksheets with each student/pair/group. Refer to the </a:t>
            </a:r>
            <a:r>
              <a:rPr lang="en" u="sng">
                <a:solidFill>
                  <a:schemeClr val="hlink"/>
                </a:solidFill>
                <a:hlinkClick r:id="rId3"/>
              </a:rPr>
              <a:t>Source Credibility Guide</a:t>
            </a:r>
            <a:r>
              <a:rPr lang="en">
                <a:solidFill>
                  <a:schemeClr val="dk1"/>
                </a:solidFill>
              </a:rPr>
              <a:t> for students to see where this lesson fits in the process.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About: This activity follows the process: Introduce, Model and Student Practice. Review the slides before conducting the activity. Be sure to have planned for the sources to be evaluated during this activity (see next slide). Before the activity, decide if students should work independently, in partners or in groups.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rPr>
              <a:t>Recommendations/Modifications: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Consider conducting this activity as a complete practice unit. Begin by showing the overview video, then follow each video lesson with the practice activity. Have students keep their worksheets either stapled together, in a folder or organised digitally.</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Consider showing students several examples to help illustrate processes for evaluating ranges of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Depending on your class, you may decide to have students practice these steps with the same source. For more advanced students, consider asking students to choose their own sources for the activity.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Here’s a view of the Source Credibility Guide. Help orient students with the categories by highlighting </a:t>
            </a:r>
            <a:r>
              <a:rPr lang="en">
                <a:solidFill>
                  <a:schemeClr val="dk1"/>
                </a:solidFill>
              </a:rPr>
              <a:t>Academic</a:t>
            </a:r>
            <a:r>
              <a:rPr lang="en">
                <a:solidFill>
                  <a:schemeClr val="dk1"/>
                </a:solidFill>
              </a:rPr>
              <a:t> as the next step.</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Consider also pointing out the category on the coordinating </a:t>
            </a:r>
            <a:r>
              <a:rPr lang="en" u="sng">
                <a:solidFill>
                  <a:schemeClr val="hlink"/>
                </a:solidFill>
                <a:hlinkClick r:id="rId2"/>
              </a:rPr>
              <a:t>practice worksheet</a:t>
            </a:r>
            <a:r>
              <a:rPr lang="en">
                <a:solidFill>
                  <a:schemeClr val="dk1"/>
                </a:solidFill>
              </a:rPr>
              <a:t> and/or </a:t>
            </a:r>
            <a:r>
              <a:rPr lang="en" u="sng">
                <a:solidFill>
                  <a:schemeClr val="hlink"/>
                </a:solidFill>
                <a:hlinkClick r:id="rId3"/>
              </a:rPr>
              <a:t>classroom</a:t>
            </a:r>
            <a:r>
              <a:rPr lang="en" u="sng">
                <a:solidFill>
                  <a:schemeClr val="hlink"/>
                </a:solidFill>
                <a:hlinkClick r:id="rId4"/>
              </a:rPr>
              <a:t> poster</a:t>
            </a:r>
            <a:r>
              <a:rPr lang="en">
                <a:solidFill>
                  <a:schemeClr val="dk1"/>
                </a:solidFill>
              </a:rPr>
              <a:t>.</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Remind students you will be using a different source from them for this activity. However, they should continue using the same source they evaluated from Lesson 1.</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Model: Explain how this activity will be completed using the same source. Record the source information on this slide.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●Student practice: Instruct students locate their source and record the source information in their worksheets.</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●Introduce: Highlight the Evidence section. Take a minute to discuss what it means to be supported by evidence. Consider showing examples of sources with/without evidence. Explain how having evidence improves the credibility of the writing and points towards an academic source. Also, remind students to quickly review the supporting sources to make sure they seem credible themselves.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●Model: Ask each question aloud and show students how you would find the answer to that question. Example, “Is the information supported by evidence? Well, I notice the author citing several sources in the writing...and I can see a reference list at the bottom...so I can conclude this information is supported by evidence.”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●Student practice: Instruct students to walk through the same steps for their source and record answers in the worksheet. Give students time to complete their work. Consider having students share some of their ideas.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Peer-reviewed or Published section. This section will help students further determine the scholarship of the writing. Take a moment to explain peer-reviewed means the source was evaluated and validated by another expert in the same field, with similar competencies. Most academic journals require all sources to be peer-reviewed before publication. However, it is not always the case. Sources that are published will be found in academic journals or academic texts. Peer reviewed or published work would most often qualify as scholarly and increase the ranking in source credibility. Determining if a source is peer-reviewed will vary. Sometimes the information is easily located somewhere in the beginning of the source. Sometimes peer-reviewed sources will say “refereed” or have a representative symbol. You may need to search for the source in a search engine (such as a local library database) to determine this information. Consider showing examples of peer-reviewed sources and how to determine that information. Also, show examples of published sources.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“Is the source peer-reviewed or published? I can tell this source was published in a peer-reviewed journal because I see this information here…..”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f65307d744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f65307d744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Professional section. Take a moment to explain how academic sources should be free from obvious spelling and grammar errors, or inappropriate language. If slang or several editing mistakes are found, it is viable to be questioning the scholarship of the text. Consider showing examples of sources containing grammar/slang so students grasp the concept.</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“Is the source free from errors and/or inappropriate language? Well, looking closely at the writing I notice…”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Highlight the section about conclusions in the worksheet. This is an important section! Now that students have recorded the basic information about the scholarship of the source, help them make judgements on it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Reflect back on the findings from the questions in this activity. Help students understand how to make judgements. For example, “Okay, so looking back at my source, I’ve learned _____ and _____ about the scholarship of this source…..” (Instead of jotting findings on the worksheet, record answers on the slide to mimic the experience.)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record their conclusions about the credibility of this source based on the findings from Academic.</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Extended independent practice: After this modeled practice, consider having students practice </a:t>
            </a:r>
            <a:r>
              <a:rPr lang="en">
                <a:solidFill>
                  <a:schemeClr val="dk1"/>
                </a:solidFill>
              </a:rPr>
              <a:t>Academic</a:t>
            </a:r>
            <a:r>
              <a:rPr lang="en">
                <a:solidFill>
                  <a:schemeClr val="dk1"/>
                </a:solidFill>
              </a:rPr>
              <a:t> evaluation on their own. Choose to either 1) </a:t>
            </a:r>
            <a:r>
              <a:rPr lang="en">
                <a:solidFill>
                  <a:schemeClr val="dk1"/>
                </a:solidFill>
              </a:rPr>
              <a:t>Print/share</a:t>
            </a:r>
            <a:r>
              <a:rPr lang="en">
                <a:solidFill>
                  <a:schemeClr val="dk1"/>
                </a:solidFill>
              </a:rPr>
              <a:t> another copy of the coordinating handout, or 2) Use the next slide for students to jot down answers on a blank piece of paper. Instruct students to walk through the steps with a different source on their own.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This slide presents the questions from the coordinating handout. Present this slide as students investigate another source on their own.</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Full Imag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428400" y="1576800"/>
            <a:ext cx="3582000" cy="1407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p:txBody>
      </p:sp>
      <p:sp>
        <p:nvSpPr>
          <p:cNvPr id="10" name="Google Shape;10;p2"/>
          <p:cNvSpPr txBox="1"/>
          <p:nvPr>
            <p:ph idx="1" type="subTitle"/>
          </p:nvPr>
        </p:nvSpPr>
        <p:spPr>
          <a:xfrm>
            <a:off x="428400" y="3337200"/>
            <a:ext cx="3477600" cy="709200"/>
          </a:xfrm>
          <a:prstGeom prst="rect">
            <a:avLst/>
          </a:prstGeom>
        </p:spPr>
        <p:txBody>
          <a:bodyPr anchorCtr="0" anchor="t" bIns="91425" lIns="91425" spcFirstLastPara="1" rIns="91425" wrap="square" tIns="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p:txBody>
      </p:sp>
      <p:pic>
        <p:nvPicPr>
          <p:cNvPr id="11" name="Google Shape;11;p2"/>
          <p:cNvPicPr preferRelativeResize="0"/>
          <p:nvPr/>
        </p:nvPicPr>
        <p:blipFill>
          <a:blip r:embed="rId2">
            <a:alphaModFix/>
          </a:blip>
          <a:stretch>
            <a:fillRect/>
          </a:stretch>
        </p:blipFill>
        <p:spPr>
          <a:xfrm>
            <a:off x="551670" y="483372"/>
            <a:ext cx="1147802" cy="351282"/>
          </a:xfrm>
          <a:prstGeom prst="rect">
            <a:avLst/>
          </a:prstGeom>
          <a:noFill/>
          <a:ln>
            <a:noFill/>
          </a:ln>
        </p:spPr>
      </p:pic>
      <p:sp>
        <p:nvSpPr>
          <p:cNvPr id="12" name="Google Shape;12;p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
    <p:bg>
      <p:bgPr>
        <a:solidFill>
          <a:schemeClr val="dk1"/>
        </a:solidFill>
      </p:bgPr>
    </p:bg>
    <p:spTree>
      <p:nvGrpSpPr>
        <p:cNvPr id="58" name="Shape 58"/>
        <p:cNvGrpSpPr/>
        <p:nvPr/>
      </p:nvGrpSpPr>
      <p:grpSpPr>
        <a:xfrm>
          <a:off x="0" y="0"/>
          <a:ext cx="0" cy="0"/>
          <a:chOff x="0" y="0"/>
          <a:chExt cx="0" cy="0"/>
        </a:xfrm>
      </p:grpSpPr>
      <p:sp>
        <p:nvSpPr>
          <p:cNvPr id="59" name="Google Shape;59;p11"/>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60" name="Google Shape;60;p11"/>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p:txBody>
      </p:sp>
      <p:sp>
        <p:nvSpPr>
          <p:cNvPr id="61" name="Google Shape;61;p11"/>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62" name="Google Shape;62;p11"/>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63" name="Google Shape;63;p11"/>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4" name="Google Shape;64;p11"/>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5" name="Google Shape;65;p11"/>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cxnSp>
        <p:nvCxnSpPr>
          <p:cNvPr id="66" name="Google Shape;66;p11"/>
          <p:cNvCxnSpPr/>
          <p:nvPr/>
        </p:nvCxnSpPr>
        <p:spPr>
          <a:xfrm>
            <a:off x="3344941" y="2989350"/>
            <a:ext cx="0" cy="1603500"/>
          </a:xfrm>
          <a:prstGeom prst="straightConnector1">
            <a:avLst/>
          </a:prstGeom>
          <a:noFill/>
          <a:ln cap="flat" cmpd="sng" w="9525">
            <a:solidFill>
              <a:srgbClr val="0DFFAD"/>
            </a:solidFill>
            <a:prstDash val="dot"/>
            <a:round/>
            <a:headEnd len="med" w="med" type="none"/>
            <a:tailEnd len="med" w="med" type="none"/>
          </a:ln>
        </p:spPr>
      </p:cxnSp>
      <p:cxnSp>
        <p:nvCxnSpPr>
          <p:cNvPr id="67" name="Google Shape;67;p11"/>
          <p:cNvCxnSpPr/>
          <p:nvPr/>
        </p:nvCxnSpPr>
        <p:spPr>
          <a:xfrm>
            <a:off x="6088128" y="2989350"/>
            <a:ext cx="0" cy="1603500"/>
          </a:xfrm>
          <a:prstGeom prst="straightConnector1">
            <a:avLst/>
          </a:prstGeom>
          <a:noFill/>
          <a:ln cap="flat" cmpd="sng" w="9525">
            <a:solidFill>
              <a:srgbClr val="0DFFAD"/>
            </a:solidFill>
            <a:prstDash val="dot"/>
            <a:round/>
            <a:headEnd len="med" w="med" type="none"/>
            <a:tailEnd len="med" w="med" type="none"/>
          </a:ln>
        </p:spPr>
      </p:cxnSp>
      <p:sp>
        <p:nvSpPr>
          <p:cNvPr id="68" name="Google Shape;68;p1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_1">
    <p:bg>
      <p:bgPr>
        <a:solidFill>
          <a:schemeClr val="accent1"/>
        </a:solidFill>
      </p:bgPr>
    </p:bg>
    <p:spTree>
      <p:nvGrpSpPr>
        <p:cNvPr id="69" name="Shape 69"/>
        <p:cNvGrpSpPr/>
        <p:nvPr/>
      </p:nvGrpSpPr>
      <p:grpSpPr>
        <a:xfrm>
          <a:off x="0" y="0"/>
          <a:ext cx="0" cy="0"/>
          <a:chOff x="0" y="0"/>
          <a:chExt cx="0" cy="0"/>
        </a:xfrm>
      </p:grpSpPr>
      <p:sp>
        <p:nvSpPr>
          <p:cNvPr id="70" name="Google Shape;70;p12"/>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71" name="Google Shape;71;p12"/>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p:txBody>
      </p:sp>
      <p:sp>
        <p:nvSpPr>
          <p:cNvPr id="72" name="Google Shape;72;p12"/>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73" name="Google Shape;73;p12"/>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4" name="Google Shape;74;p12"/>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5" name="Google Shape;75;p12"/>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cxnSp>
        <p:nvCxnSpPr>
          <p:cNvPr id="76" name="Google Shape;76;p12"/>
          <p:cNvCxnSpPr/>
          <p:nvPr/>
        </p:nvCxnSpPr>
        <p:spPr>
          <a:xfrm>
            <a:off x="3344941" y="2989350"/>
            <a:ext cx="0" cy="1603500"/>
          </a:xfrm>
          <a:prstGeom prst="straightConnector1">
            <a:avLst/>
          </a:prstGeom>
          <a:noFill/>
          <a:ln cap="flat" cmpd="sng" w="9525">
            <a:solidFill>
              <a:srgbClr val="0096FF"/>
            </a:solidFill>
            <a:prstDash val="dot"/>
            <a:round/>
            <a:headEnd len="med" w="med" type="none"/>
            <a:tailEnd len="med" w="med" type="none"/>
          </a:ln>
        </p:spPr>
      </p:cxnSp>
      <p:cxnSp>
        <p:nvCxnSpPr>
          <p:cNvPr id="77" name="Google Shape;77;p12"/>
          <p:cNvCxnSpPr/>
          <p:nvPr/>
        </p:nvCxnSpPr>
        <p:spPr>
          <a:xfrm>
            <a:off x="6088128" y="2989350"/>
            <a:ext cx="0" cy="1603500"/>
          </a:xfrm>
          <a:prstGeom prst="straightConnector1">
            <a:avLst/>
          </a:prstGeom>
          <a:noFill/>
          <a:ln cap="flat" cmpd="sng" w="9525">
            <a:solidFill>
              <a:srgbClr val="0096FF"/>
            </a:solidFill>
            <a:prstDash val="dot"/>
            <a:round/>
            <a:headEnd len="med" w="med" type="none"/>
            <a:tailEnd len="med" w="med" type="none"/>
          </a:ln>
        </p:spPr>
      </p:cxnSp>
      <p:sp>
        <p:nvSpPr>
          <p:cNvPr id="78" name="Google Shape;78;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79" name="Google Shape;79;p1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0" name="Google Shape;80;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_2">
    <p:bg>
      <p:bgPr>
        <a:solidFill>
          <a:schemeClr val="accent1"/>
        </a:solidFill>
      </p:bgPr>
    </p:bg>
    <p:spTree>
      <p:nvGrpSpPr>
        <p:cNvPr id="81" name="Shape 81"/>
        <p:cNvGrpSpPr/>
        <p:nvPr/>
      </p:nvGrpSpPr>
      <p:grpSpPr>
        <a:xfrm>
          <a:off x="0" y="0"/>
          <a:ext cx="0" cy="0"/>
          <a:chOff x="0" y="0"/>
          <a:chExt cx="0" cy="0"/>
        </a:xfrm>
      </p:grpSpPr>
      <p:pic>
        <p:nvPicPr>
          <p:cNvPr id="82" name="Google Shape;82;p1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3" name="Google Shape;83;p13"/>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84" name="Google Shape;84;p13"/>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p:txBody>
      </p:sp>
      <p:sp>
        <p:nvSpPr>
          <p:cNvPr id="85" name="Google Shape;85;p13"/>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6" name="Google Shape;86;p13"/>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87" name="Google Shape;87;p13"/>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chemeClr val="dk1"/>
              </a:buClr>
              <a:buSzPts val="10800"/>
              <a:buChar char="●"/>
              <a:defRPr sz="10800">
                <a:solidFill>
                  <a:schemeClr val="dk1"/>
                </a:solidFill>
              </a:defRPr>
            </a:lvl1pPr>
            <a:lvl2pPr indent="-914400" lvl="1" marL="914400" rtl="0">
              <a:spcBef>
                <a:spcPts val="1600"/>
              </a:spcBef>
              <a:spcAft>
                <a:spcPts val="0"/>
              </a:spcAft>
              <a:buClr>
                <a:schemeClr val="dk1"/>
              </a:buClr>
              <a:buSzPts val="10800"/>
              <a:buChar char="○"/>
              <a:defRPr sz="10800">
                <a:solidFill>
                  <a:schemeClr val="dk1"/>
                </a:solidFill>
              </a:defRPr>
            </a:lvl2pPr>
            <a:lvl3pPr indent="-914400" lvl="2" marL="1371600" rtl="0">
              <a:spcBef>
                <a:spcPts val="1600"/>
              </a:spcBef>
              <a:spcAft>
                <a:spcPts val="0"/>
              </a:spcAft>
              <a:buClr>
                <a:schemeClr val="dk1"/>
              </a:buClr>
              <a:buSzPts val="10800"/>
              <a:buChar char="■"/>
              <a:defRPr sz="10800">
                <a:solidFill>
                  <a:schemeClr val="dk1"/>
                </a:solidFill>
              </a:defRPr>
            </a:lvl3pPr>
            <a:lvl4pPr indent="-914400" lvl="3" marL="1828800" rtl="0">
              <a:spcBef>
                <a:spcPts val="1600"/>
              </a:spcBef>
              <a:spcAft>
                <a:spcPts val="0"/>
              </a:spcAft>
              <a:buClr>
                <a:schemeClr val="dk1"/>
              </a:buClr>
              <a:buSzPts val="10800"/>
              <a:buChar char="●"/>
              <a:defRPr sz="10800">
                <a:solidFill>
                  <a:schemeClr val="dk1"/>
                </a:solidFill>
              </a:defRPr>
            </a:lvl4pPr>
            <a:lvl5pPr indent="-914400" lvl="4" marL="2286000" rtl="0">
              <a:spcBef>
                <a:spcPts val="1600"/>
              </a:spcBef>
              <a:spcAft>
                <a:spcPts val="0"/>
              </a:spcAft>
              <a:buClr>
                <a:schemeClr val="dk1"/>
              </a:buClr>
              <a:buSzPts val="10800"/>
              <a:buChar char="○"/>
              <a:defRPr sz="10800">
                <a:solidFill>
                  <a:schemeClr val="dk1"/>
                </a:solidFill>
              </a:defRPr>
            </a:lvl5pPr>
            <a:lvl6pPr indent="-914400" lvl="5" marL="2743200" rtl="0">
              <a:spcBef>
                <a:spcPts val="1600"/>
              </a:spcBef>
              <a:spcAft>
                <a:spcPts val="0"/>
              </a:spcAft>
              <a:buClr>
                <a:schemeClr val="dk1"/>
              </a:buClr>
              <a:buSzPts val="10800"/>
              <a:buChar char="■"/>
              <a:defRPr sz="10800">
                <a:solidFill>
                  <a:schemeClr val="dk1"/>
                </a:solidFill>
              </a:defRPr>
            </a:lvl6pPr>
            <a:lvl7pPr indent="-914400" lvl="6" marL="3200400" rtl="0">
              <a:spcBef>
                <a:spcPts val="1600"/>
              </a:spcBef>
              <a:spcAft>
                <a:spcPts val="0"/>
              </a:spcAft>
              <a:buClr>
                <a:schemeClr val="dk1"/>
              </a:buClr>
              <a:buSzPts val="10800"/>
              <a:buChar char="●"/>
              <a:defRPr sz="10800">
                <a:solidFill>
                  <a:schemeClr val="dk1"/>
                </a:solidFill>
              </a:defRPr>
            </a:lvl7pPr>
            <a:lvl8pPr indent="-914400" lvl="7" marL="3657600" rtl="0">
              <a:spcBef>
                <a:spcPts val="1600"/>
              </a:spcBef>
              <a:spcAft>
                <a:spcPts val="0"/>
              </a:spcAft>
              <a:buClr>
                <a:schemeClr val="dk1"/>
              </a:buClr>
              <a:buSzPts val="10800"/>
              <a:buChar char="○"/>
              <a:defRPr sz="10800">
                <a:solidFill>
                  <a:schemeClr val="dk1"/>
                </a:solidFill>
              </a:defRPr>
            </a:lvl8pPr>
            <a:lvl9pPr indent="-914400" lvl="8" marL="4114800" rtl="0">
              <a:spcBef>
                <a:spcPts val="1600"/>
              </a:spcBef>
              <a:spcAft>
                <a:spcPts val="1600"/>
              </a:spcAft>
              <a:buClr>
                <a:schemeClr val="dk1"/>
              </a:buClr>
              <a:buSzPts val="10800"/>
              <a:buChar char="■"/>
              <a:defRPr sz="10800">
                <a:solidFill>
                  <a:schemeClr val="dk1"/>
                </a:solidFill>
              </a:defRPr>
            </a:lvl9pPr>
          </a:lstStyle>
          <a:p/>
        </p:txBody>
      </p:sp>
      <p:sp>
        <p:nvSpPr>
          <p:cNvPr id="88" name="Google Shape;88;p13"/>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9" name="Google Shape;89;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p:cSld name="SECTION_TITLE_AND_DESCRIPTION_1">
    <p:spTree>
      <p:nvGrpSpPr>
        <p:cNvPr id="90" name="Shape 90"/>
        <p:cNvGrpSpPr/>
        <p:nvPr/>
      </p:nvGrpSpPr>
      <p:grpSpPr>
        <a:xfrm>
          <a:off x="0" y="0"/>
          <a:ext cx="0" cy="0"/>
          <a:chOff x="0" y="0"/>
          <a:chExt cx="0" cy="0"/>
        </a:xfrm>
      </p:grpSpPr>
      <p:sp>
        <p:nvSpPr>
          <p:cNvPr id="91" name="Google Shape;91;p14"/>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2" name="Google Shape;92;p14"/>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3" name="Google Shape;93;p1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94" name="Google Shape;94;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p:cSld name="SECTION_TITLE_AND_DESCRIPTION_1_1">
    <p:bg>
      <p:bgPr>
        <a:solidFill>
          <a:schemeClr val="accent1"/>
        </a:solidFill>
      </p:bgPr>
    </p:bg>
    <p:spTree>
      <p:nvGrpSpPr>
        <p:cNvPr id="95" name="Shape 95"/>
        <p:cNvGrpSpPr/>
        <p:nvPr/>
      </p:nvGrpSpPr>
      <p:grpSpPr>
        <a:xfrm>
          <a:off x="0" y="0"/>
          <a:ext cx="0" cy="0"/>
          <a:chOff x="0" y="0"/>
          <a:chExt cx="0" cy="0"/>
        </a:xfrm>
      </p:grpSpPr>
      <p:sp>
        <p:nvSpPr>
          <p:cNvPr id="96" name="Google Shape;96;p15"/>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7" name="Google Shape;97;p15"/>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8" name="Google Shape;98;p1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99" name="Google Shape;99;p15"/>
          <p:cNvPicPr preferRelativeResize="0"/>
          <p:nvPr/>
        </p:nvPicPr>
        <p:blipFill rotWithShape="1">
          <a:blip r:embed="rId3">
            <a:alphaModFix/>
          </a:blip>
          <a:srcRect b="0" l="38034" r="0" t="0"/>
          <a:stretch/>
        </p:blipFill>
        <p:spPr>
          <a:xfrm>
            <a:off x="0" y="935975"/>
            <a:ext cx="4080028" cy="3641802"/>
          </a:xfrm>
          <a:prstGeom prst="rect">
            <a:avLst/>
          </a:prstGeom>
          <a:noFill/>
          <a:ln>
            <a:noFill/>
          </a:ln>
          <a:effectLst>
            <a:reflection blurRad="0" dir="0" dist="0" endA="0" endPos="3000" fadeDir="5400012" kx="0" rotWithShape="0" algn="bl" stA="24000" stPos="0" sy="-100000" ky="0"/>
          </a:effectLst>
        </p:spPr>
      </p:pic>
      <p:sp>
        <p:nvSpPr>
          <p:cNvPr id="100" name="Google Shape;100;p15"/>
          <p:cNvSpPr txBox="1"/>
          <p:nvPr/>
        </p:nvSpPr>
        <p:spPr>
          <a:xfrm>
            <a:off x="47412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01" name="Google Shape;101;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1">
  <p:cSld name="SECTION_TITLE_AND_DESCRIPTION_1_1_1">
    <p:bg>
      <p:bgPr>
        <a:solidFill>
          <a:schemeClr val="accent1"/>
        </a:solidFill>
      </p:bgPr>
    </p:bg>
    <p:spTree>
      <p:nvGrpSpPr>
        <p:cNvPr id="102" name="Shape 102"/>
        <p:cNvGrpSpPr/>
        <p:nvPr/>
      </p:nvGrpSpPr>
      <p:grpSpPr>
        <a:xfrm>
          <a:off x="0" y="0"/>
          <a:ext cx="0" cy="0"/>
          <a:chOff x="0" y="0"/>
          <a:chExt cx="0" cy="0"/>
        </a:xfrm>
      </p:grpSpPr>
      <p:sp>
        <p:nvSpPr>
          <p:cNvPr id="103" name="Google Shape;103;p16"/>
          <p:cNvSpPr txBox="1"/>
          <p:nvPr>
            <p:ph type="title"/>
          </p:nvPr>
        </p:nvSpPr>
        <p:spPr>
          <a:xfrm>
            <a:off x="2017350" y="523850"/>
            <a:ext cx="4865400" cy="446400"/>
          </a:xfrm>
          <a:prstGeom prst="rect">
            <a:avLst/>
          </a:prstGeom>
        </p:spPr>
        <p:txBody>
          <a:bodyPr anchorCtr="0" anchor="t" bIns="91425" lIns="91425" spcFirstLastPara="1" rIns="91425" wrap="square" tIns="18000">
            <a:noAutofit/>
          </a:bodyPr>
          <a:lstStyle>
            <a:lvl1pPr lvl="0" rtl="0" algn="ctr">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 name="Google Shape;104;p16"/>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05" name="Google Shape;105;p1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06" name="Google Shape;106;p16"/>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blurRad="0" dir="0" dist="0" endA="0" endPos="3000" fadeDir="5400012" kx="0" rotWithShape="0" algn="bl" stA="24000" stPos="0" sy="-100000" ky="0"/>
          </a:effectLst>
        </p:spPr>
      </p:pic>
      <p:sp>
        <p:nvSpPr>
          <p:cNvPr id="107" name="Google Shape;107;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2">
  <p:cSld name="SECTION_TITLE_AND_DESCRIPTION_1_1_2">
    <p:bg>
      <p:bgPr>
        <a:solidFill>
          <a:schemeClr val="accent1"/>
        </a:solidFill>
      </p:bgPr>
    </p:bg>
    <p:spTree>
      <p:nvGrpSpPr>
        <p:cNvPr id="108" name="Shape 108"/>
        <p:cNvGrpSpPr/>
        <p:nvPr/>
      </p:nvGrpSpPr>
      <p:grpSpPr>
        <a:xfrm>
          <a:off x="0" y="0"/>
          <a:ext cx="0" cy="0"/>
          <a:chOff x="0" y="0"/>
          <a:chExt cx="0" cy="0"/>
        </a:xfrm>
      </p:grpSpPr>
      <p:sp>
        <p:nvSpPr>
          <p:cNvPr id="109" name="Google Shape;109;p17"/>
          <p:cNvSpPr txBox="1"/>
          <p:nvPr>
            <p:ph type="title"/>
          </p:nvPr>
        </p:nvSpPr>
        <p:spPr>
          <a:xfrm>
            <a:off x="819775"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17"/>
          <p:cNvSpPr txBox="1"/>
          <p:nvPr>
            <p:ph idx="1" type="body"/>
          </p:nvPr>
        </p:nvSpPr>
        <p:spPr>
          <a:xfrm>
            <a:off x="909425"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1" name="Google Shape;111;p1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2" name="Google Shape;112;p17"/>
          <p:cNvPicPr preferRelativeResize="0"/>
          <p:nvPr/>
        </p:nvPicPr>
        <p:blipFill rotWithShape="1">
          <a:blip r:embed="rId3">
            <a:alphaModFix/>
          </a:blip>
          <a:srcRect b="0" l="0" r="37934" t="0"/>
          <a:stretch/>
        </p:blipFill>
        <p:spPr>
          <a:xfrm>
            <a:off x="5057425" y="992300"/>
            <a:ext cx="4086571" cy="3641802"/>
          </a:xfrm>
          <a:prstGeom prst="rect">
            <a:avLst/>
          </a:prstGeom>
          <a:noFill/>
          <a:ln>
            <a:noFill/>
          </a:ln>
          <a:effectLst>
            <a:reflection blurRad="0" dir="0" dist="0" endA="0" endPos="3000" fadeDir="5400012" kx="0" rotWithShape="0" algn="bl" stA="24000" stPos="0" sy="-100000" ky="0"/>
          </a:effectLst>
        </p:spPr>
      </p:pic>
      <p:sp>
        <p:nvSpPr>
          <p:cNvPr id="113" name="Google Shape;113;p17"/>
          <p:cNvSpPr txBox="1"/>
          <p:nvPr/>
        </p:nvSpPr>
        <p:spPr>
          <a:xfrm>
            <a:off x="7524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14" name="Google Shape;114;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3">
  <p:cSld name="SECTION_TITLE_AND_DESCRIPTION_1_1_3">
    <p:bg>
      <p:bgPr>
        <a:solidFill>
          <a:schemeClr val="accent1"/>
        </a:solidFill>
      </p:bgPr>
    </p:bg>
    <p:spTree>
      <p:nvGrpSpPr>
        <p:cNvPr id="115" name="Shape 115"/>
        <p:cNvGrpSpPr/>
        <p:nvPr/>
      </p:nvGrpSpPr>
      <p:grpSpPr>
        <a:xfrm>
          <a:off x="0" y="0"/>
          <a:ext cx="0" cy="0"/>
          <a:chOff x="0" y="0"/>
          <a:chExt cx="0" cy="0"/>
        </a:xfrm>
      </p:grpSpPr>
      <p:sp>
        <p:nvSpPr>
          <p:cNvPr id="116" name="Google Shape;116;p18"/>
          <p:cNvSpPr txBox="1"/>
          <p:nvPr>
            <p:ph type="title"/>
          </p:nvPr>
        </p:nvSpPr>
        <p:spPr>
          <a:xfrm>
            <a:off x="752400" y="604800"/>
            <a:ext cx="53574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7" name="Google Shape;117;p18"/>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8" name="Google Shape;118;p1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9" name="Google Shape;119;p18"/>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blurRad="0" dir="0" dist="0" endA="0" endPos="3000" fadeDir="5400012" kx="0" rotWithShape="0" algn="bl" stA="24000" stPos="0" sy="-100000" ky="0"/>
          </a:effectLst>
        </p:spPr>
      </p:pic>
      <p:sp>
        <p:nvSpPr>
          <p:cNvPr id="120" name="Google Shape;120;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5. Photographic slides">
  <p:cSld name="CAPTION_ONLY_1_2">
    <p:bg>
      <p:bgPr>
        <a:solidFill>
          <a:srgbClr val="FFFFFF"/>
        </a:solidFill>
      </p:bgPr>
    </p:bg>
    <p:spTree>
      <p:nvGrpSpPr>
        <p:cNvPr id="121" name="Shape 121"/>
        <p:cNvGrpSpPr/>
        <p:nvPr/>
      </p:nvGrpSpPr>
      <p:grpSpPr>
        <a:xfrm>
          <a:off x="0" y="0"/>
          <a:ext cx="0" cy="0"/>
          <a:chOff x="0" y="0"/>
          <a:chExt cx="0" cy="0"/>
        </a:xfrm>
      </p:grpSpPr>
      <p:sp>
        <p:nvSpPr>
          <p:cNvPr id="122" name="Google Shape;122;p19"/>
          <p:cNvSpPr txBox="1"/>
          <p:nvPr>
            <p:ph type="title"/>
          </p:nvPr>
        </p:nvSpPr>
        <p:spPr>
          <a:xfrm>
            <a:off x="198000" y="147600"/>
            <a:ext cx="8110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pic>
        <p:nvPicPr>
          <p:cNvPr id="123" name="Google Shape;123;p1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4" name="Google Shape;124;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petrol">
  <p:cSld name="CAPTION_ONLY_1_1">
    <p:bg>
      <p:bgPr>
        <a:solidFill>
          <a:schemeClr val="dk1"/>
        </a:solidFill>
      </p:bgPr>
    </p:bg>
    <p:spTree>
      <p:nvGrpSpPr>
        <p:cNvPr id="125" name="Shape 125"/>
        <p:cNvGrpSpPr/>
        <p:nvPr/>
      </p:nvGrpSpPr>
      <p:grpSpPr>
        <a:xfrm>
          <a:off x="0" y="0"/>
          <a:ext cx="0" cy="0"/>
          <a:chOff x="0" y="0"/>
          <a:chExt cx="0" cy="0"/>
        </a:xfrm>
      </p:grpSpPr>
      <p:pic>
        <p:nvPicPr>
          <p:cNvPr id="126" name="Google Shape;126;p2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27" name="Google Shape;127;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Square Image">
  <p:cSld name="TITLE_1">
    <p:spTree>
      <p:nvGrpSpPr>
        <p:cNvPr id="13" name="Shape 13"/>
        <p:cNvGrpSpPr/>
        <p:nvPr/>
      </p:nvGrpSpPr>
      <p:grpSpPr>
        <a:xfrm>
          <a:off x="0" y="0"/>
          <a:ext cx="0" cy="0"/>
          <a:chOff x="0" y="0"/>
          <a:chExt cx="0" cy="0"/>
        </a:xfrm>
      </p:grpSpPr>
      <p:sp>
        <p:nvSpPr>
          <p:cNvPr id="14" name="Google Shape;14;p3"/>
          <p:cNvSpPr txBox="1"/>
          <p:nvPr>
            <p:ph type="ctrTitle"/>
          </p:nvPr>
        </p:nvSpPr>
        <p:spPr>
          <a:xfrm>
            <a:off x="658800" y="1702800"/>
            <a:ext cx="3153600" cy="231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p:txBody>
      </p:sp>
      <p:pic>
        <p:nvPicPr>
          <p:cNvPr id="15" name="Google Shape;15;p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 name="Google Shape;16;p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grey">
  <p:cSld name="CAPTION_ONLY_1_1_2_1">
    <p:bg>
      <p:bgPr>
        <a:solidFill>
          <a:schemeClr val="accent1"/>
        </a:solidFill>
      </p:bgPr>
    </p:bg>
    <p:spTree>
      <p:nvGrpSpPr>
        <p:cNvPr id="128" name="Shape 128"/>
        <p:cNvGrpSpPr/>
        <p:nvPr/>
      </p:nvGrpSpPr>
      <p:grpSpPr>
        <a:xfrm>
          <a:off x="0" y="0"/>
          <a:ext cx="0" cy="0"/>
          <a:chOff x="0" y="0"/>
          <a:chExt cx="0" cy="0"/>
        </a:xfrm>
      </p:grpSpPr>
      <p:pic>
        <p:nvPicPr>
          <p:cNvPr id="129" name="Google Shape;129;p2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0" name="Google Shape;130;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white">
  <p:cSld name="CAPTION_ONLY_1_1_2_1_1">
    <p:bg>
      <p:bgPr>
        <a:solidFill>
          <a:schemeClr val="lt1"/>
        </a:solidFill>
      </p:bgPr>
    </p:bg>
    <p:spTree>
      <p:nvGrpSpPr>
        <p:cNvPr id="131" name="Shape 131"/>
        <p:cNvGrpSpPr/>
        <p:nvPr/>
      </p:nvGrpSpPr>
      <p:grpSpPr>
        <a:xfrm>
          <a:off x="0" y="0"/>
          <a:ext cx="0" cy="0"/>
          <a:chOff x="0" y="0"/>
          <a:chExt cx="0" cy="0"/>
        </a:xfrm>
      </p:grpSpPr>
      <p:pic>
        <p:nvPicPr>
          <p:cNvPr id="132" name="Google Shape;132;p2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3" name="Google Shape;133;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cyan">
  <p:cSld name="CAPTION_ONLY_1_1_1">
    <p:bg>
      <p:bgPr>
        <a:solidFill>
          <a:schemeClr val="lt2"/>
        </a:solidFill>
      </p:bgPr>
    </p:bg>
    <p:spTree>
      <p:nvGrpSpPr>
        <p:cNvPr id="134" name="Shape 134"/>
        <p:cNvGrpSpPr/>
        <p:nvPr/>
      </p:nvGrpSpPr>
      <p:grpSpPr>
        <a:xfrm>
          <a:off x="0" y="0"/>
          <a:ext cx="0" cy="0"/>
          <a:chOff x="0" y="0"/>
          <a:chExt cx="0" cy="0"/>
        </a:xfrm>
      </p:grpSpPr>
      <p:pic>
        <p:nvPicPr>
          <p:cNvPr id="135" name="Google Shape;135;p23"/>
          <p:cNvPicPr preferRelativeResize="0"/>
          <p:nvPr/>
        </p:nvPicPr>
        <p:blipFill>
          <a:blip r:embed="rId2">
            <a:alphaModFix/>
          </a:blip>
          <a:stretch>
            <a:fillRect/>
          </a:stretch>
        </p:blipFill>
        <p:spPr>
          <a:xfrm>
            <a:off x="7550825" y="297039"/>
            <a:ext cx="1214424" cy="363600"/>
          </a:xfrm>
          <a:prstGeom prst="rect">
            <a:avLst/>
          </a:prstGeom>
          <a:noFill/>
          <a:ln>
            <a:noFill/>
          </a:ln>
        </p:spPr>
      </p:pic>
      <p:sp>
        <p:nvSpPr>
          <p:cNvPr id="136" name="Google Shape;136;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with Template">
  <p:cSld name="TITLE_AND_BODY_1_1_1">
    <p:spTree>
      <p:nvGrpSpPr>
        <p:cNvPr id="137" name="Shape 137"/>
        <p:cNvGrpSpPr/>
        <p:nvPr/>
      </p:nvGrpSpPr>
      <p:grpSpPr>
        <a:xfrm>
          <a:off x="0" y="0"/>
          <a:ext cx="0" cy="0"/>
          <a:chOff x="0" y="0"/>
          <a:chExt cx="0" cy="0"/>
        </a:xfrm>
      </p:grpSpPr>
      <p:sp>
        <p:nvSpPr>
          <p:cNvPr id="138" name="Google Shape;138;p24"/>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39" name="Google Shape;139;p24"/>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140" name="Google Shape;140;p2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41" name="Google Shape;141;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_3">
  <p:cSld name="TITLE_AND_BODY_3">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sp>
        <p:nvSpPr>
          <p:cNvPr id="144" name="Google Shape;144;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a:lvl1pPr>
            <a:lvl2pPr indent="-304800" lvl="1" marL="914400" rtl="0">
              <a:spcBef>
                <a:spcPts val="1600"/>
              </a:spcBef>
              <a:spcAft>
                <a:spcPts val="0"/>
              </a:spcAft>
              <a:buSzPts val="1200"/>
              <a:buChar char="○"/>
              <a:defRPr/>
            </a:lvl2pPr>
            <a:lvl3pPr indent="-304800" lvl="2" marL="1371600" rtl="0">
              <a:spcBef>
                <a:spcPts val="1600"/>
              </a:spcBef>
              <a:spcAft>
                <a:spcPts val="0"/>
              </a:spcAft>
              <a:buSzPts val="1200"/>
              <a:buChar char="■"/>
              <a:defRPr/>
            </a:lvl3pPr>
            <a:lvl4pPr indent="-304800" lvl="3" marL="1828800" rtl="0">
              <a:spcBef>
                <a:spcPts val="1600"/>
              </a:spcBef>
              <a:spcAft>
                <a:spcPts val="0"/>
              </a:spcAft>
              <a:buSzPts val="1200"/>
              <a:buChar char="●"/>
              <a:defRPr/>
            </a:lvl4pPr>
            <a:lvl5pPr indent="-304800" lvl="4" marL="2286000" rtl="0">
              <a:spcBef>
                <a:spcPts val="1600"/>
              </a:spcBef>
              <a:spcAft>
                <a:spcPts val="0"/>
              </a:spcAft>
              <a:buSzPts val="1200"/>
              <a:buChar char="○"/>
              <a:defRPr/>
            </a:lvl5pPr>
            <a:lvl6pPr indent="-304800" lvl="5" marL="2743200" rtl="0">
              <a:spcBef>
                <a:spcPts val="1600"/>
              </a:spcBef>
              <a:spcAft>
                <a:spcPts val="0"/>
              </a:spcAft>
              <a:buSzPts val="1200"/>
              <a:buChar char="■"/>
              <a:defRPr/>
            </a:lvl6pPr>
            <a:lvl7pPr indent="-304800" lvl="6" marL="3200400" rtl="0">
              <a:spcBef>
                <a:spcPts val="1600"/>
              </a:spcBef>
              <a:spcAft>
                <a:spcPts val="0"/>
              </a:spcAft>
              <a:buSzPts val="1200"/>
              <a:buChar char="●"/>
              <a:defRPr/>
            </a:lvl7pPr>
            <a:lvl8pPr indent="-304800" lvl="7" marL="3657600" rtl="0">
              <a:spcBef>
                <a:spcPts val="1600"/>
              </a:spcBef>
              <a:spcAft>
                <a:spcPts val="0"/>
              </a:spcAft>
              <a:buSzPts val="1200"/>
              <a:buChar char="○"/>
              <a:defRPr/>
            </a:lvl8pPr>
            <a:lvl9pPr indent="-304800" lvl="8" marL="4114800" rtl="0">
              <a:spcBef>
                <a:spcPts val="1600"/>
              </a:spcBef>
              <a:spcAft>
                <a:spcPts val="1600"/>
              </a:spcAft>
              <a:buSzPts val="1200"/>
              <a:buChar char="■"/>
              <a:defRPr/>
            </a:lvl9pPr>
          </a:lstStyle>
          <a:p/>
        </p:txBody>
      </p:sp>
      <p:sp>
        <p:nvSpPr>
          <p:cNvPr id="145" name="Google Shape;145;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Icon" type="secHead">
  <p:cSld name="SECTION_HEADER">
    <p:bg>
      <p:bgPr>
        <a:solidFill>
          <a:schemeClr val="accent5"/>
        </a:solid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1173600" y="2253600"/>
            <a:ext cx="65256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p:txBody>
      </p:sp>
      <p:sp>
        <p:nvSpPr>
          <p:cNvPr id="19" name="Google Shape;19;p4"/>
          <p:cNvSpPr txBox="1"/>
          <p:nvPr>
            <p:ph idx="1" type="subTitle"/>
          </p:nvPr>
        </p:nvSpPr>
        <p:spPr>
          <a:xfrm>
            <a:off x="1173600" y="30888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p:txBody>
      </p:sp>
      <p:pic>
        <p:nvPicPr>
          <p:cNvPr id="20" name="Google Shape;20;p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21" name="Google Shape;21;p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Long Copy">
  <p:cSld name="SECTION_HEADER_1">
    <p:bg>
      <p:bgPr>
        <a:solidFill>
          <a:schemeClr val="dk1"/>
        </a:solidFill>
      </p:bgPr>
    </p:bg>
    <p:spTree>
      <p:nvGrpSpPr>
        <p:cNvPr id="22" name="Shape 22"/>
        <p:cNvGrpSpPr/>
        <p:nvPr/>
      </p:nvGrpSpPr>
      <p:grpSpPr>
        <a:xfrm>
          <a:off x="0" y="0"/>
          <a:ext cx="0" cy="0"/>
          <a:chOff x="0" y="0"/>
          <a:chExt cx="0" cy="0"/>
        </a:xfrm>
      </p:grpSpPr>
      <p:sp>
        <p:nvSpPr>
          <p:cNvPr id="23" name="Google Shape;23;p5"/>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p:txBody>
      </p:sp>
      <p:sp>
        <p:nvSpPr>
          <p:cNvPr id="24" name="Google Shape;24;p5"/>
          <p:cNvSpPr txBox="1"/>
          <p:nvPr>
            <p:ph idx="1" type="subTitle"/>
          </p:nvPr>
        </p:nvSpPr>
        <p:spPr>
          <a:xfrm>
            <a:off x="763200" y="36324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p:txBody>
      </p:sp>
      <p:pic>
        <p:nvPicPr>
          <p:cNvPr id="25" name="Google Shape;25;p5"/>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26" name="Google Shape;26;p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2. TOC">
  <p:cSld name="TITLE_AND_BODY_2">
    <p:bg>
      <p:bgPr>
        <a:solidFill>
          <a:schemeClr val="accent2"/>
        </a:solidFill>
      </p:bgPr>
    </p:bg>
    <p:spTree>
      <p:nvGrpSpPr>
        <p:cNvPr id="27" name="Shape 27"/>
        <p:cNvGrpSpPr/>
        <p:nvPr/>
      </p:nvGrpSpPr>
      <p:grpSpPr>
        <a:xfrm>
          <a:off x="0" y="0"/>
          <a:ext cx="0" cy="0"/>
          <a:chOff x="0" y="0"/>
          <a:chExt cx="0" cy="0"/>
        </a:xfrm>
      </p:grpSpPr>
      <p:sp>
        <p:nvSpPr>
          <p:cNvPr id="28" name="Google Shape;28;p6"/>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29" name="Google Shape;29;p6"/>
          <p:cNvSpPr txBox="1"/>
          <p:nvPr>
            <p:ph idx="1" type="body"/>
          </p:nvPr>
        </p:nvSpPr>
        <p:spPr>
          <a:xfrm>
            <a:off x="792000" y="1386000"/>
            <a:ext cx="7740000" cy="2912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1pPr>
            <a:lvl2pPr indent="-304800" lvl="1" marL="914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2pPr>
            <a:lvl3pPr indent="-304800" lvl="2" marL="1371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3pPr>
            <a:lvl4pPr indent="-304800" lvl="3" marL="1828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4pPr>
            <a:lvl5pPr indent="-304800" lvl="4" marL="22860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5pPr>
            <a:lvl6pPr indent="-304800" lvl="5" marL="2743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6pPr>
            <a:lvl7pPr indent="-304800" lvl="6" marL="3200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7pPr>
            <a:lvl8pPr indent="-304800" lvl="7" marL="3657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8pPr>
            <a:lvl9pPr indent="-304800" lvl="8" marL="4114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9pPr>
          </a:lstStyle>
          <a:p/>
        </p:txBody>
      </p:sp>
      <p:pic>
        <p:nvPicPr>
          <p:cNvPr id="30" name="Google Shape;30;p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1" name="Google Shape;31;p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p:cSld name="TITLE_AND_BODY_1_1">
    <p:spTree>
      <p:nvGrpSpPr>
        <p:cNvPr id="32" name="Shape 32"/>
        <p:cNvGrpSpPr/>
        <p:nvPr/>
      </p:nvGrpSpPr>
      <p:grpSpPr>
        <a:xfrm>
          <a:off x="0" y="0"/>
          <a:ext cx="0" cy="0"/>
          <a:chOff x="0" y="0"/>
          <a:chExt cx="0" cy="0"/>
        </a:xfrm>
      </p:grpSpPr>
      <p:sp>
        <p:nvSpPr>
          <p:cNvPr id="33" name="Google Shape;33;p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4" name="Google Shape;34;p7"/>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35" name="Google Shape;35;p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6" name="Google Shape;36;p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3 Columns" type="twoColTx">
  <p:cSld name="TITLE_AND_TWO_COLUMNS">
    <p:spTree>
      <p:nvGrpSpPr>
        <p:cNvPr id="37" name="Shape 37"/>
        <p:cNvGrpSpPr/>
        <p:nvPr/>
      </p:nvGrpSpPr>
      <p:grpSpPr>
        <a:xfrm>
          <a:off x="0" y="0"/>
          <a:ext cx="0" cy="0"/>
          <a:chOff x="0" y="0"/>
          <a:chExt cx="0" cy="0"/>
        </a:xfrm>
      </p:grpSpPr>
      <p:sp>
        <p:nvSpPr>
          <p:cNvPr id="38" name="Google Shape;38;p8"/>
          <p:cNvSpPr txBox="1"/>
          <p:nvPr>
            <p:ph type="title"/>
          </p:nvPr>
        </p:nvSpPr>
        <p:spPr>
          <a:xfrm>
            <a:off x="752400" y="604800"/>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9" name="Google Shape;39;p8"/>
          <p:cNvSpPr txBox="1"/>
          <p:nvPr>
            <p:ph idx="1" type="body"/>
          </p:nvPr>
        </p:nvSpPr>
        <p:spPr>
          <a:xfrm>
            <a:off x="676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0" name="Google Shape;40;p8"/>
          <p:cNvSpPr txBox="1"/>
          <p:nvPr>
            <p:ph idx="2" type="body"/>
          </p:nvPr>
        </p:nvSpPr>
        <p:spPr>
          <a:xfrm>
            <a:off x="3304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1" name="Google Shape;41;p8"/>
          <p:cNvSpPr txBox="1"/>
          <p:nvPr>
            <p:ph idx="3" type="body"/>
          </p:nvPr>
        </p:nvSpPr>
        <p:spPr>
          <a:xfrm>
            <a:off x="5932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pic>
        <p:nvPicPr>
          <p:cNvPr id="42" name="Google Shape;42;p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3" name="Google Shape;43;p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Content &amp; Photo">
  <p:cSld name="ONE_COLUMN_TEXT">
    <p:spTree>
      <p:nvGrpSpPr>
        <p:cNvPr id="44" name="Shape 44"/>
        <p:cNvGrpSpPr/>
        <p:nvPr/>
      </p:nvGrpSpPr>
      <p:grpSpPr>
        <a:xfrm>
          <a:off x="0" y="0"/>
          <a:ext cx="0" cy="0"/>
          <a:chOff x="0" y="0"/>
          <a:chExt cx="0" cy="0"/>
        </a:xfrm>
      </p:grpSpPr>
      <p:sp>
        <p:nvSpPr>
          <p:cNvPr id="45" name="Google Shape;45;p9"/>
          <p:cNvSpPr txBox="1"/>
          <p:nvPr>
            <p:ph type="title"/>
          </p:nvPr>
        </p:nvSpPr>
        <p:spPr>
          <a:xfrm>
            <a:off x="752400" y="1155600"/>
            <a:ext cx="4143600" cy="65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p:txBody>
      </p:sp>
      <p:sp>
        <p:nvSpPr>
          <p:cNvPr id="46" name="Google Shape;46;p9"/>
          <p:cNvSpPr txBox="1"/>
          <p:nvPr>
            <p:ph idx="1" type="body"/>
          </p:nvPr>
        </p:nvSpPr>
        <p:spPr>
          <a:xfrm>
            <a:off x="752400" y="2440800"/>
            <a:ext cx="3729600" cy="2458800"/>
          </a:xfrm>
          <a:prstGeom prst="rect">
            <a:avLst/>
          </a:prstGeom>
        </p:spPr>
        <p:txBody>
          <a:bodyPr anchorCtr="0" anchor="t" bIns="91425" lIns="91425" spcFirstLastPara="1" rIns="91425" wrap="square" tIns="91425">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pic>
        <p:nvPicPr>
          <p:cNvPr id="47" name="Google Shape;47;p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8" name="Google Shape;48;p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
    <p:bg>
      <p:bgPr>
        <a:solidFill>
          <a:schemeClr val="dk1"/>
        </a:solidFill>
      </p:bgPr>
    </p:bg>
    <p:spTree>
      <p:nvGrpSpPr>
        <p:cNvPr id="49" name="Shape 49"/>
        <p:cNvGrpSpPr/>
        <p:nvPr/>
      </p:nvGrpSpPr>
      <p:grpSpPr>
        <a:xfrm>
          <a:off x="0" y="0"/>
          <a:ext cx="0" cy="0"/>
          <a:chOff x="0" y="0"/>
          <a:chExt cx="0" cy="0"/>
        </a:xfrm>
      </p:grpSpPr>
      <p:sp>
        <p:nvSpPr>
          <p:cNvPr id="50" name="Google Shape;50;p10"/>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51" name="Google Shape;51;p10"/>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p:txBody>
      </p:sp>
      <p:sp>
        <p:nvSpPr>
          <p:cNvPr id="52" name="Google Shape;52;p10"/>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3" name="Google Shape;53;p10"/>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54" name="Google Shape;54;p1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55" name="Google Shape;55;p10"/>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rgbClr val="FFFFFF"/>
              </a:buClr>
              <a:buSzPts val="10800"/>
              <a:buChar char="●"/>
              <a:defRPr sz="10800">
                <a:solidFill>
                  <a:srgbClr val="FFFFFF"/>
                </a:solidFill>
              </a:defRPr>
            </a:lvl1pPr>
            <a:lvl2pPr indent="-914400" lvl="1" marL="914400" rtl="0">
              <a:spcBef>
                <a:spcPts val="1600"/>
              </a:spcBef>
              <a:spcAft>
                <a:spcPts val="0"/>
              </a:spcAft>
              <a:buClr>
                <a:srgbClr val="FFFFFF"/>
              </a:buClr>
              <a:buSzPts val="10800"/>
              <a:buChar char="○"/>
              <a:defRPr sz="10800">
                <a:solidFill>
                  <a:srgbClr val="FFFFFF"/>
                </a:solidFill>
              </a:defRPr>
            </a:lvl2pPr>
            <a:lvl3pPr indent="-914400" lvl="2" marL="1371600" rtl="0">
              <a:spcBef>
                <a:spcPts val="1600"/>
              </a:spcBef>
              <a:spcAft>
                <a:spcPts val="0"/>
              </a:spcAft>
              <a:buClr>
                <a:srgbClr val="FFFFFF"/>
              </a:buClr>
              <a:buSzPts val="10800"/>
              <a:buChar char="■"/>
              <a:defRPr sz="10800">
                <a:solidFill>
                  <a:srgbClr val="FFFFFF"/>
                </a:solidFill>
              </a:defRPr>
            </a:lvl3pPr>
            <a:lvl4pPr indent="-914400" lvl="3" marL="1828800" rtl="0">
              <a:spcBef>
                <a:spcPts val="1600"/>
              </a:spcBef>
              <a:spcAft>
                <a:spcPts val="0"/>
              </a:spcAft>
              <a:buClr>
                <a:srgbClr val="FFFFFF"/>
              </a:buClr>
              <a:buSzPts val="10800"/>
              <a:buChar char="●"/>
              <a:defRPr sz="10800">
                <a:solidFill>
                  <a:srgbClr val="FFFFFF"/>
                </a:solidFill>
              </a:defRPr>
            </a:lvl4pPr>
            <a:lvl5pPr indent="-914400" lvl="4" marL="2286000" rtl="0">
              <a:spcBef>
                <a:spcPts val="1600"/>
              </a:spcBef>
              <a:spcAft>
                <a:spcPts val="0"/>
              </a:spcAft>
              <a:buClr>
                <a:srgbClr val="FFFFFF"/>
              </a:buClr>
              <a:buSzPts val="10800"/>
              <a:buChar char="○"/>
              <a:defRPr sz="10800">
                <a:solidFill>
                  <a:srgbClr val="FFFFFF"/>
                </a:solidFill>
              </a:defRPr>
            </a:lvl5pPr>
            <a:lvl6pPr indent="-914400" lvl="5" marL="2743200" rtl="0">
              <a:spcBef>
                <a:spcPts val="1600"/>
              </a:spcBef>
              <a:spcAft>
                <a:spcPts val="0"/>
              </a:spcAft>
              <a:buClr>
                <a:srgbClr val="FFFFFF"/>
              </a:buClr>
              <a:buSzPts val="10800"/>
              <a:buChar char="■"/>
              <a:defRPr sz="10800">
                <a:solidFill>
                  <a:srgbClr val="FFFFFF"/>
                </a:solidFill>
              </a:defRPr>
            </a:lvl6pPr>
            <a:lvl7pPr indent="-914400" lvl="6" marL="3200400" rtl="0">
              <a:spcBef>
                <a:spcPts val="1600"/>
              </a:spcBef>
              <a:spcAft>
                <a:spcPts val="0"/>
              </a:spcAft>
              <a:buClr>
                <a:srgbClr val="FFFFFF"/>
              </a:buClr>
              <a:buSzPts val="10800"/>
              <a:buChar char="●"/>
              <a:defRPr sz="10800">
                <a:solidFill>
                  <a:srgbClr val="FFFFFF"/>
                </a:solidFill>
              </a:defRPr>
            </a:lvl7pPr>
            <a:lvl8pPr indent="-914400" lvl="7" marL="3657600" rtl="0">
              <a:spcBef>
                <a:spcPts val="1600"/>
              </a:spcBef>
              <a:spcAft>
                <a:spcPts val="0"/>
              </a:spcAft>
              <a:buClr>
                <a:srgbClr val="FFFFFF"/>
              </a:buClr>
              <a:buSzPts val="10800"/>
              <a:buChar char="○"/>
              <a:defRPr sz="10800">
                <a:solidFill>
                  <a:srgbClr val="FFFFFF"/>
                </a:solidFill>
              </a:defRPr>
            </a:lvl8pPr>
            <a:lvl9pPr indent="-914400" lvl="8" marL="4114800" rtl="0">
              <a:spcBef>
                <a:spcPts val="1600"/>
              </a:spcBef>
              <a:spcAft>
                <a:spcPts val="1600"/>
              </a:spcAft>
              <a:buClr>
                <a:srgbClr val="FFFFFF"/>
              </a:buClr>
              <a:buSzPts val="10800"/>
              <a:buChar char="■"/>
              <a:defRPr sz="10800">
                <a:solidFill>
                  <a:srgbClr val="FFFFFF"/>
                </a:solidFill>
              </a:defRPr>
            </a:lvl9pPr>
          </a:lstStyle>
          <a:p/>
        </p:txBody>
      </p:sp>
      <p:sp>
        <p:nvSpPr>
          <p:cNvPr id="56" name="Google Shape;56;p10"/>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7" name="Google Shape;57;p1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5"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indent="-304800" lvl="1" marL="914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indent="-304800" lvl="2" marL="1371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indent="-304800" lvl="3" marL="1828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indent="-304800" lvl="4" marL="22860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indent="-304800" lvl="5" marL="27432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indent="-304800" lvl="6" marL="3200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indent="-304800" lvl="7" marL="3657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indent="-304800" lvl="8" marL="411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26"/>
          <p:cNvSpPr txBox="1"/>
          <p:nvPr/>
        </p:nvSpPr>
        <p:spPr>
          <a:xfrm>
            <a:off x="774700" y="1595625"/>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3C46"/>
                </a:solidFill>
                <a:latin typeface="Open Sans"/>
                <a:ea typeface="Open Sans"/>
                <a:cs typeface="Open Sans"/>
                <a:sym typeface="Open Sans"/>
              </a:rPr>
              <a:t>Lesson 5: Is the source academic? Practice</a:t>
            </a:r>
            <a:endParaRPr sz="1600">
              <a:solidFill>
                <a:srgbClr val="003C46"/>
              </a:solidFill>
              <a:latin typeface="Open Sans"/>
              <a:ea typeface="Open Sans"/>
              <a:cs typeface="Open Sans"/>
              <a:sym typeface="Open Sans"/>
            </a:endParaRPr>
          </a:p>
        </p:txBody>
      </p:sp>
      <p:sp>
        <p:nvSpPr>
          <p:cNvPr id="151" name="Google Shape;151;p26"/>
          <p:cNvSpPr txBox="1"/>
          <p:nvPr/>
        </p:nvSpPr>
        <p:spPr>
          <a:xfrm>
            <a:off x="763200" y="771050"/>
            <a:ext cx="7001100" cy="89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700">
                <a:solidFill>
                  <a:srgbClr val="003C46"/>
                </a:solidFill>
                <a:latin typeface="Lexend Deca"/>
                <a:ea typeface="Lexend Deca"/>
                <a:cs typeface="Lexend Deca"/>
                <a:sym typeface="Lexend Deca"/>
              </a:rPr>
              <a:t>Evaluating source credibility:</a:t>
            </a:r>
            <a:endParaRPr sz="3700">
              <a:solidFill>
                <a:srgbClr val="003C46"/>
              </a:solidFill>
              <a:latin typeface="Lexend Deca"/>
              <a:ea typeface="Lexend Deca"/>
              <a:cs typeface="Lexend Deca"/>
              <a:sym typeface="Lexend Deca"/>
            </a:endParaRPr>
          </a:p>
        </p:txBody>
      </p:sp>
      <p:sp>
        <p:nvSpPr>
          <p:cNvPr id="152" name="Google Shape;152;p26"/>
          <p:cNvSpPr/>
          <p:nvPr/>
        </p:nvSpPr>
        <p:spPr>
          <a:xfrm>
            <a:off x="0" y="2291700"/>
            <a:ext cx="9144000" cy="2851800"/>
          </a:xfrm>
          <a:prstGeom prst="rect">
            <a:avLst/>
          </a:pr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p26"/>
          <p:cNvPicPr preferRelativeResize="0"/>
          <p:nvPr/>
        </p:nvPicPr>
        <p:blipFill>
          <a:blip r:embed="rId3">
            <a:alphaModFix/>
          </a:blip>
          <a:stretch>
            <a:fillRect/>
          </a:stretch>
        </p:blipFill>
        <p:spPr>
          <a:xfrm>
            <a:off x="622300" y="1936384"/>
            <a:ext cx="8097549" cy="3061116"/>
          </a:xfrm>
          <a:prstGeom prst="rect">
            <a:avLst/>
          </a:prstGeom>
          <a:noFill/>
          <a:ln>
            <a:noFill/>
          </a:ln>
        </p:spPr>
      </p:pic>
      <p:sp>
        <p:nvSpPr>
          <p:cNvPr id="154" name="Google Shape;154;p26"/>
          <p:cNvSpPr txBox="1"/>
          <p:nvPr/>
        </p:nvSpPr>
        <p:spPr>
          <a:xfrm>
            <a:off x="729050" y="4571600"/>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150">
                <a:solidFill>
                  <a:srgbClr val="003842"/>
                </a:solidFill>
                <a:latin typeface="Lexend Deca"/>
                <a:ea typeface="Lexend Deca"/>
                <a:cs typeface="Lexend Deca"/>
                <a:sym typeface="Lexend Deca"/>
              </a:rPr>
              <a:t>www.turnitin.com/resources/source-credibility</a:t>
            </a:r>
            <a:endParaRPr sz="1150">
              <a:solidFill>
                <a:srgbClr val="003842"/>
              </a:solidFill>
              <a:latin typeface="Lexend Deca"/>
              <a:ea typeface="Lexend Deca"/>
              <a:cs typeface="Lexend Deca"/>
              <a:sym typeface="Lexend Deca"/>
            </a:endParaRPr>
          </a:p>
          <a:p>
            <a:pPr indent="0" lvl="0" marL="0" rtl="0" algn="l">
              <a:lnSpc>
                <a:spcPct val="115000"/>
              </a:lnSpc>
              <a:spcBef>
                <a:spcPts val="1900"/>
              </a:spcBef>
              <a:spcAft>
                <a:spcPts val="0"/>
              </a:spcAft>
              <a:buClr>
                <a:schemeClr val="dk1"/>
              </a:buClr>
              <a:buSzPts val="1100"/>
              <a:buFont typeface="Arial"/>
              <a:buNone/>
            </a:pPr>
            <a:r>
              <a:t/>
            </a:r>
            <a:endParaRPr sz="500" u="sng">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rgbClr val="003C4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58" name="Shape 158"/>
        <p:cNvGrpSpPr/>
        <p:nvPr/>
      </p:nvGrpSpPr>
      <p:grpSpPr>
        <a:xfrm>
          <a:off x="0" y="0"/>
          <a:ext cx="0" cy="0"/>
          <a:chOff x="0" y="0"/>
          <a:chExt cx="0" cy="0"/>
        </a:xfrm>
      </p:grpSpPr>
      <p:sp>
        <p:nvSpPr>
          <p:cNvPr id="159" name="Google Shape;159;p27"/>
          <p:cNvSpPr txBox="1"/>
          <p:nvPr/>
        </p:nvSpPr>
        <p:spPr>
          <a:xfrm>
            <a:off x="676200" y="1578675"/>
            <a:ext cx="1931100" cy="2912400"/>
          </a:xfrm>
          <a:prstGeom prst="rect">
            <a:avLst/>
          </a:prstGeom>
          <a:noFill/>
          <a:ln>
            <a:noFill/>
          </a:ln>
        </p:spPr>
        <p:txBody>
          <a:bodyPr anchorCtr="0" anchor="t" bIns="91425" lIns="91425" spcFirstLastPara="1" rIns="91425" wrap="square" tIns="91425">
            <a:noAutofit/>
          </a:bodyPr>
          <a:lstStyle/>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Origin</a:t>
            </a:r>
            <a:endParaRPr b="1" sz="16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Author</a:t>
            </a:r>
            <a:endParaRPr b="1" sz="11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Purpose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pic>
        <p:nvPicPr>
          <p:cNvPr id="160" name="Google Shape;160;p27"/>
          <p:cNvPicPr preferRelativeResize="0"/>
          <p:nvPr/>
        </p:nvPicPr>
        <p:blipFill>
          <a:blip r:embed="rId3">
            <a:alphaModFix/>
          </a:blip>
          <a:stretch>
            <a:fillRect/>
          </a:stretch>
        </p:blipFill>
        <p:spPr>
          <a:xfrm>
            <a:off x="7277025" y="3475525"/>
            <a:ext cx="1503150" cy="1629475"/>
          </a:xfrm>
          <a:prstGeom prst="rect">
            <a:avLst/>
          </a:prstGeom>
          <a:noFill/>
          <a:ln>
            <a:noFill/>
          </a:ln>
        </p:spPr>
      </p:pic>
      <p:sp>
        <p:nvSpPr>
          <p:cNvPr id="161" name="Google Shape;161;p27"/>
          <p:cNvSpPr txBox="1"/>
          <p:nvPr/>
        </p:nvSpPr>
        <p:spPr>
          <a:xfrm>
            <a:off x="3824975" y="1577925"/>
            <a:ext cx="2787300" cy="2912400"/>
          </a:xfrm>
          <a:prstGeom prst="rect">
            <a:avLst/>
          </a:prstGeom>
          <a:noFill/>
          <a:ln>
            <a:noFill/>
          </a:ln>
        </p:spPr>
        <p:txBody>
          <a:bodyPr anchorCtr="0" anchor="t" bIns="91425" lIns="91425" spcFirstLastPara="1" rIns="91425" wrap="square" tIns="91425">
            <a:noAutofit/>
          </a:bodyPr>
          <a:lstStyle/>
          <a:p>
            <a:pPr indent="-330200" lvl="0" marL="457200" rtl="0" algn="l">
              <a:lnSpc>
                <a:spcPct val="35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Perspective</a:t>
            </a:r>
            <a:endParaRPr b="1" sz="1600">
              <a:solidFill>
                <a:srgbClr val="003C46"/>
              </a:solidFill>
              <a:latin typeface="Open Sans"/>
              <a:ea typeface="Open Sans"/>
              <a:cs typeface="Open Sans"/>
              <a:sym typeface="Open Sans"/>
            </a:endParaRPr>
          </a:p>
          <a:p>
            <a:pPr indent="0" lvl="0" marL="457200" rtl="0" algn="l">
              <a:lnSpc>
                <a:spcPct val="300000"/>
              </a:lnSpc>
              <a:spcBef>
                <a:spcPts val="0"/>
              </a:spcBef>
              <a:spcAft>
                <a:spcPts val="0"/>
              </a:spcAft>
              <a:buNone/>
            </a:pPr>
            <a:r>
              <a:rPr b="1" lang="en" sz="2400">
                <a:solidFill>
                  <a:schemeClr val="lt2"/>
                </a:solidFill>
                <a:latin typeface="Open Sans"/>
                <a:ea typeface="Open Sans"/>
                <a:cs typeface="Open Sans"/>
                <a:sym typeface="Open Sans"/>
              </a:rPr>
              <a:t>Academic</a:t>
            </a:r>
            <a:endParaRPr b="1" sz="2400">
              <a:solidFill>
                <a:schemeClr val="lt2"/>
              </a:solidFill>
              <a:latin typeface="Open Sans"/>
              <a:ea typeface="Open Sans"/>
              <a:cs typeface="Open Sans"/>
              <a:sym typeface="Open Sans"/>
            </a:endParaRPr>
          </a:p>
          <a:p>
            <a:pPr indent="-330200" lvl="0" marL="457200" rtl="0" algn="l">
              <a:lnSpc>
                <a:spcPct val="3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Relevance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sp>
        <p:nvSpPr>
          <p:cNvPr id="162" name="Google Shape;162;p27"/>
          <p:cNvSpPr/>
          <p:nvPr/>
        </p:nvSpPr>
        <p:spPr>
          <a:xfrm>
            <a:off x="3774550" y="2571750"/>
            <a:ext cx="470100" cy="265800"/>
          </a:xfrm>
          <a:prstGeom prst="rightArrow">
            <a:avLst>
              <a:gd fmla="val 50000" name="adj1"/>
              <a:gd fmla="val 50000" name="adj2"/>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lt2"/>
              </a:solidFill>
            </a:endParaRPr>
          </a:p>
        </p:txBody>
      </p:sp>
      <p:sp>
        <p:nvSpPr>
          <p:cNvPr id="163" name="Google Shape;163;p2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source credibility guide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a:t>
            </a:r>
            <a:endParaRPr/>
          </a:p>
        </p:txBody>
      </p:sp>
      <p:sp>
        <p:nvSpPr>
          <p:cNvPr id="169" name="Google Shape;169;p28"/>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3" name="Shape 173"/>
        <p:cNvGrpSpPr/>
        <p:nvPr/>
      </p:nvGrpSpPr>
      <p:grpSpPr>
        <a:xfrm>
          <a:off x="0" y="0"/>
          <a:ext cx="0" cy="0"/>
          <a:chOff x="0" y="0"/>
          <a:chExt cx="0" cy="0"/>
        </a:xfrm>
      </p:grpSpPr>
      <p:sp>
        <p:nvSpPr>
          <p:cNvPr id="174" name="Google Shape;174;p29"/>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Evidence</a:t>
            </a:r>
            <a:endParaRPr/>
          </a:p>
        </p:txBody>
      </p:sp>
      <p:sp>
        <p:nvSpPr>
          <p:cNvPr id="175" name="Google Shape;175;p29"/>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information supported by evidence?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79" name="Shape 179"/>
        <p:cNvGrpSpPr/>
        <p:nvPr/>
      </p:nvGrpSpPr>
      <p:grpSpPr>
        <a:xfrm>
          <a:off x="0" y="0"/>
          <a:ext cx="0" cy="0"/>
          <a:chOff x="0" y="0"/>
          <a:chExt cx="0" cy="0"/>
        </a:xfrm>
      </p:grpSpPr>
      <p:sp>
        <p:nvSpPr>
          <p:cNvPr id="180" name="Google Shape;180;p30"/>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Peer-reviewed or published</a:t>
            </a:r>
            <a:endParaRPr/>
          </a:p>
        </p:txBody>
      </p:sp>
      <p:sp>
        <p:nvSpPr>
          <p:cNvPr id="181" name="Google Shape;181;p30"/>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source peer-reviewed or published?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85" name="Shape 185"/>
        <p:cNvGrpSpPr/>
        <p:nvPr/>
      </p:nvGrpSpPr>
      <p:grpSpPr>
        <a:xfrm>
          <a:off x="0" y="0"/>
          <a:ext cx="0" cy="0"/>
          <a:chOff x="0" y="0"/>
          <a:chExt cx="0" cy="0"/>
        </a:xfrm>
      </p:grpSpPr>
      <p:sp>
        <p:nvSpPr>
          <p:cNvPr id="186" name="Google Shape;186;p31"/>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Professional</a:t>
            </a:r>
            <a:endParaRPr/>
          </a:p>
        </p:txBody>
      </p:sp>
      <p:sp>
        <p:nvSpPr>
          <p:cNvPr id="187" name="Google Shape;187;p31"/>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source free from errors and/or inappropriate language?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sp>
        <p:nvSpPr>
          <p:cNvPr id="192" name="Google Shape;192;p32"/>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93" name="Google Shape;193;p32"/>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far, what can you conclude about the credibility of the source based on </a:t>
            </a:r>
            <a:br>
              <a:rPr lang="en"/>
            </a:br>
            <a:r>
              <a:rPr lang="en"/>
              <a:t>its scholarship?</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7" name="Shape 197"/>
        <p:cNvGrpSpPr/>
        <p:nvPr/>
      </p:nvGrpSpPr>
      <p:grpSpPr>
        <a:xfrm>
          <a:off x="0" y="0"/>
          <a:ext cx="0" cy="0"/>
          <a:chOff x="0" y="0"/>
          <a:chExt cx="0" cy="0"/>
        </a:xfrm>
      </p:grpSpPr>
      <p:sp>
        <p:nvSpPr>
          <p:cNvPr id="198" name="Google Shape;198;p33"/>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 Evaluating perspective</a:t>
            </a:r>
            <a:endParaRPr/>
          </a:p>
        </p:txBody>
      </p:sp>
      <p:sp>
        <p:nvSpPr>
          <p:cNvPr id="199" name="Google Shape;199;p33"/>
          <p:cNvSpPr txBox="1"/>
          <p:nvPr>
            <p:ph idx="1" type="body"/>
          </p:nvPr>
        </p:nvSpPr>
        <p:spPr>
          <a:xfrm>
            <a:off x="752400" y="1353312"/>
            <a:ext cx="7740000" cy="2912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b="1" lang="en" sz="1400">
                <a:solidFill>
                  <a:srgbClr val="003842"/>
                </a:solidFill>
              </a:rPr>
              <a:t>Source</a:t>
            </a:r>
            <a:endParaRPr b="1" sz="1400">
              <a:solidFill>
                <a:srgbClr val="003842"/>
              </a:solidFill>
            </a:endParaRPr>
          </a:p>
          <a:p>
            <a:pPr indent="0" lvl="0" marL="0" rtl="0" algn="l">
              <a:lnSpc>
                <a:spcPct val="120000"/>
              </a:lnSpc>
              <a:spcBef>
                <a:spcPts val="0"/>
              </a:spcBef>
              <a:spcAft>
                <a:spcPts val="0"/>
              </a:spcAft>
              <a:buNone/>
            </a:pPr>
            <a:r>
              <a:rPr b="1" lang="en" sz="1000"/>
              <a:t>Evidence:</a:t>
            </a:r>
            <a:r>
              <a:rPr lang="en" sz="1000">
                <a:latin typeface="Open Sans SemiBold"/>
                <a:ea typeface="Open Sans SemiBold"/>
                <a:cs typeface="Open Sans SemiBold"/>
                <a:sym typeface="Open Sans SemiBold"/>
              </a:rPr>
              <a:t> </a:t>
            </a:r>
            <a:r>
              <a:rPr lang="en" sz="1000"/>
              <a:t>Is the information supported by evidence?</a:t>
            </a:r>
            <a:endParaRPr i="1" sz="1000"/>
          </a:p>
          <a:p>
            <a:pPr indent="0" lvl="0" marL="0" rtl="0" algn="l">
              <a:lnSpc>
                <a:spcPct val="100000"/>
              </a:lnSpc>
              <a:spcBef>
                <a:spcPts val="0"/>
              </a:spcBef>
              <a:spcAft>
                <a:spcPts val="0"/>
              </a:spcAft>
              <a:buNone/>
            </a:pPr>
            <a:r>
              <a:t/>
            </a:r>
            <a:endParaRPr sz="1000"/>
          </a:p>
          <a:p>
            <a:pPr indent="0" lvl="0" marL="0" rtl="0" algn="l">
              <a:lnSpc>
                <a:spcPct val="100000"/>
              </a:lnSpc>
              <a:spcBef>
                <a:spcPts val="0"/>
              </a:spcBef>
              <a:spcAft>
                <a:spcPts val="0"/>
              </a:spcAft>
              <a:buNone/>
            </a:pPr>
            <a:r>
              <a:t/>
            </a:r>
            <a:endParaRPr sz="1000"/>
          </a:p>
          <a:p>
            <a:pPr indent="0" lvl="0" marL="0" rtl="0" algn="l">
              <a:lnSpc>
                <a:spcPct val="125454"/>
              </a:lnSpc>
              <a:spcBef>
                <a:spcPts val="0"/>
              </a:spcBef>
              <a:spcAft>
                <a:spcPts val="0"/>
              </a:spcAft>
              <a:buNone/>
            </a:pPr>
            <a:r>
              <a:t/>
            </a:r>
            <a:endParaRPr b="1" sz="1000"/>
          </a:p>
          <a:p>
            <a:pPr indent="0" lvl="0" marL="0" rtl="0" algn="l">
              <a:lnSpc>
                <a:spcPct val="125454"/>
              </a:lnSpc>
              <a:spcBef>
                <a:spcPts val="0"/>
              </a:spcBef>
              <a:spcAft>
                <a:spcPts val="0"/>
              </a:spcAft>
              <a:buNone/>
            </a:pPr>
            <a:r>
              <a:rPr b="1" lang="en" sz="1000"/>
              <a:t>Peer-reviewed or published:</a:t>
            </a:r>
            <a:r>
              <a:rPr lang="en" sz="1000">
                <a:latin typeface="Open Sans SemiBold"/>
                <a:ea typeface="Open Sans SemiBold"/>
                <a:cs typeface="Open Sans SemiBold"/>
                <a:sym typeface="Open Sans SemiBold"/>
              </a:rPr>
              <a:t> </a:t>
            </a:r>
            <a:r>
              <a:rPr lang="en" sz="1000"/>
              <a:t>Is the source peer-reviewed or published?</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Clr>
                <a:schemeClr val="dk1"/>
              </a:buClr>
              <a:buSzPts val="1100"/>
              <a:buFont typeface="Arial"/>
              <a:buNone/>
            </a:pPr>
            <a:r>
              <a:rPr b="1" lang="en" sz="1000"/>
              <a:t>Professional:</a:t>
            </a:r>
            <a:r>
              <a:rPr lang="en" sz="1000">
                <a:latin typeface="Open Sans SemiBold"/>
                <a:ea typeface="Open Sans SemiBold"/>
                <a:cs typeface="Open Sans SemiBold"/>
                <a:sym typeface="Open Sans SemiBold"/>
              </a:rPr>
              <a:t> </a:t>
            </a:r>
            <a:r>
              <a:rPr lang="en" sz="1000"/>
              <a:t>Is the source free from errors and/or inappropriate language?</a:t>
            </a:r>
            <a:endParaRPr sz="1000"/>
          </a:p>
          <a:p>
            <a:pPr indent="0" lvl="0" marL="0" rtl="0" algn="l">
              <a:lnSpc>
                <a:spcPct val="125454"/>
              </a:lnSpc>
              <a:spcBef>
                <a:spcPts val="0"/>
              </a:spcBef>
              <a:spcAft>
                <a:spcPts val="0"/>
              </a:spcAft>
              <a:buNone/>
            </a:pPr>
            <a:r>
              <a:t/>
            </a:r>
            <a:endParaRPr i="1" sz="1000">
              <a:solidFill>
                <a:srgbClr val="003842"/>
              </a:solidFill>
            </a:endParaRPr>
          </a:p>
          <a:p>
            <a:pPr indent="0" lvl="0" marL="0" rtl="0" algn="l">
              <a:lnSpc>
                <a:spcPct val="125454"/>
              </a:lnSpc>
              <a:spcBef>
                <a:spcPts val="0"/>
              </a:spcBef>
              <a:spcAft>
                <a:spcPts val="0"/>
              </a:spcAft>
              <a:buNone/>
            </a:pPr>
            <a:r>
              <a:t/>
            </a:r>
            <a:endParaRPr i="1" sz="1000">
              <a:solidFill>
                <a:srgbClr val="003842"/>
              </a:solidFill>
            </a:endParaRPr>
          </a:p>
          <a:p>
            <a:pPr indent="0" lvl="0" marL="0" rtl="0" algn="l">
              <a:lnSpc>
                <a:spcPct val="50000"/>
              </a:lnSpc>
              <a:spcBef>
                <a:spcPts val="0"/>
              </a:spcBef>
              <a:spcAft>
                <a:spcPts val="0"/>
              </a:spcAft>
              <a:buNone/>
            </a:pPr>
            <a:r>
              <a:t/>
            </a:r>
            <a:endParaRPr sz="1400">
              <a:solidFill>
                <a:srgbClr val="003842"/>
              </a:solidFill>
              <a:latin typeface="Open Sans SemiBold"/>
              <a:ea typeface="Open Sans SemiBold"/>
              <a:cs typeface="Open Sans SemiBold"/>
              <a:sym typeface="Open Sans SemiBold"/>
            </a:endParaRPr>
          </a:p>
          <a:p>
            <a:pPr indent="0" lvl="0" marL="0" rtl="0" algn="l">
              <a:lnSpc>
                <a:spcPct val="125454"/>
              </a:lnSpc>
              <a:spcBef>
                <a:spcPts val="0"/>
              </a:spcBef>
              <a:spcAft>
                <a:spcPts val="0"/>
              </a:spcAft>
              <a:buNone/>
            </a:pPr>
            <a:r>
              <a:rPr b="1" lang="en" sz="1400">
                <a:solidFill>
                  <a:srgbClr val="003842"/>
                </a:solidFill>
              </a:rPr>
              <a:t>Based on these answers, what can you conclude about the credibility of the source?</a:t>
            </a:r>
            <a:endParaRPr/>
          </a:p>
        </p:txBody>
      </p:sp>
      <p:cxnSp>
        <p:nvCxnSpPr>
          <p:cNvPr id="200" name="Google Shape;200;p33"/>
          <p:cNvCxnSpPr/>
          <p:nvPr/>
        </p:nvCxnSpPr>
        <p:spPr>
          <a:xfrm>
            <a:off x="848150" y="1824450"/>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1" name="Google Shape;201;p33"/>
          <p:cNvCxnSpPr/>
          <p:nvPr/>
        </p:nvCxnSpPr>
        <p:spPr>
          <a:xfrm>
            <a:off x="848150" y="2500275"/>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2" name="Google Shape;202;p33"/>
          <p:cNvCxnSpPr/>
          <p:nvPr/>
        </p:nvCxnSpPr>
        <p:spPr>
          <a:xfrm>
            <a:off x="848150" y="3248800"/>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3" name="Google Shape;203;p33"/>
          <p:cNvCxnSpPr/>
          <p:nvPr/>
        </p:nvCxnSpPr>
        <p:spPr>
          <a:xfrm>
            <a:off x="848150" y="3942925"/>
            <a:ext cx="7644300" cy="0"/>
          </a:xfrm>
          <a:prstGeom prst="straightConnector1">
            <a:avLst/>
          </a:prstGeom>
          <a:noFill/>
          <a:ln cap="flat" cmpd="sng" w="9525">
            <a:solidFill>
              <a:srgbClr val="0096FF"/>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