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3"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Lst>
  <p:sldSz cy="5143500" cx="9144000"/>
  <p:notesSz cx="6858000" cy="9144000"/>
  <p:embeddedFontLst>
    <p:embeddedFont>
      <p:font typeface="Roboto"/>
      <p:regular r:id="rId36"/>
      <p:bold r:id="rId37"/>
      <p:italic r:id="rId38"/>
      <p:boldItalic r:id="rId39"/>
    </p:embeddedFont>
    <p:embeddedFont>
      <p:font typeface="Open Sans SemiBold"/>
      <p:regular r:id="rId40"/>
      <p:bold r:id="rId41"/>
      <p:italic r:id="rId42"/>
      <p:boldItalic r:id="rId43"/>
    </p:embeddedFont>
    <p:embeddedFont>
      <p:font typeface="Helvetica Neue"/>
      <p:regular r:id="rId44"/>
      <p:bold r:id="rId45"/>
      <p:italic r:id="rId46"/>
      <p:boldItalic r:id="rId47"/>
    </p:embeddedFont>
    <p:embeddedFont>
      <p:font typeface="Lexend Deca"/>
      <p:regular r:id="rId48"/>
      <p:bold r:id="rId49"/>
    </p:embeddedFont>
    <p:embeddedFont>
      <p:font typeface="Open Sans"/>
      <p:regular r:id="rId50"/>
      <p:bold r:id="rId51"/>
      <p:italic r:id="rId52"/>
      <p:boldItalic r:id="rId5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OpenSansSemiBold-regular.fntdata"/><Relationship Id="rId42" Type="http://schemas.openxmlformats.org/officeDocument/2006/relationships/font" Target="fonts/OpenSansSemiBold-italic.fntdata"/><Relationship Id="rId41" Type="http://schemas.openxmlformats.org/officeDocument/2006/relationships/font" Target="fonts/OpenSansSemiBold-bold.fntdata"/><Relationship Id="rId44" Type="http://schemas.openxmlformats.org/officeDocument/2006/relationships/font" Target="fonts/HelveticaNeue-regular.fntdata"/><Relationship Id="rId43" Type="http://schemas.openxmlformats.org/officeDocument/2006/relationships/font" Target="fonts/OpenSansSemiBold-boldItalic.fntdata"/><Relationship Id="rId46" Type="http://schemas.openxmlformats.org/officeDocument/2006/relationships/font" Target="fonts/HelveticaNeue-italic.fntdata"/><Relationship Id="rId45" Type="http://schemas.openxmlformats.org/officeDocument/2006/relationships/font" Target="fonts/HelveticaNeue-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LexendDeca-regular.fntdata"/><Relationship Id="rId47" Type="http://schemas.openxmlformats.org/officeDocument/2006/relationships/font" Target="fonts/HelveticaNeue-boldItalic.fntdata"/><Relationship Id="rId49" Type="http://schemas.openxmlformats.org/officeDocument/2006/relationships/font" Target="fonts/LexendDeca-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font" Target="fonts/Roboto-bold.fntdata"/><Relationship Id="rId36" Type="http://schemas.openxmlformats.org/officeDocument/2006/relationships/font" Target="fonts/Roboto-regular.fntdata"/><Relationship Id="rId39" Type="http://schemas.openxmlformats.org/officeDocument/2006/relationships/font" Target="fonts/Roboto-boldItalic.fntdata"/><Relationship Id="rId38" Type="http://schemas.openxmlformats.org/officeDocument/2006/relationships/font" Target="fonts/Roboto-italic.fnt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OpenSans-bold.fntdata"/><Relationship Id="rId50" Type="http://schemas.openxmlformats.org/officeDocument/2006/relationships/font" Target="fonts/OpenSans-regular.fntdata"/><Relationship Id="rId53" Type="http://schemas.openxmlformats.org/officeDocument/2006/relationships/font" Target="fonts/OpenSans-boldItalic.fntdata"/><Relationship Id="rId52" Type="http://schemas.openxmlformats.org/officeDocument/2006/relationships/font" Target="fonts/OpenSans-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turnitin.com/lessons/source-credibility-lesson-1-origin" TargetMode="External"/><Relationship Id="rId3" Type="http://schemas.openxmlformats.org/officeDocument/2006/relationships/hyperlink" Target="https://www.turnitin.com/lessons/source-credibility-lesson-6-relevance" TargetMode="External"/><Relationship Id="rId4" Type="http://schemas.openxmlformats.org/officeDocument/2006/relationships/hyperlink" Target="https://www.turnitin.com/papers/source-credibility-station-guides-scaffolded" TargetMode="External"/><Relationship Id="rId9" Type="http://schemas.openxmlformats.org/officeDocument/2006/relationships/hyperlink" Target="https://www.turnitin.com/lessons/source-credibility-performance-assessment" TargetMode="External"/><Relationship Id="rId5" Type="http://schemas.openxmlformats.org/officeDocument/2006/relationships/hyperlink" Target="https://www.turnitin.com/lessons/source-credibility-final-lesson-hand-out-scaffolded" TargetMode="External"/><Relationship Id="rId6" Type="http://schemas.openxmlformats.org/officeDocument/2006/relationships/hyperlink" Target="https://www.turnitin.com/papers/the-source-credibility-guide-hand-out" TargetMode="External"/><Relationship Id="rId7" Type="http://schemas.openxmlformats.org/officeDocument/2006/relationships/hyperlink" Target="https://www.turnitin.com/lessons/source-credibility-final-lesson-hand-out-scaffolded" TargetMode="External"/><Relationship Id="rId8" Type="http://schemas.openxmlformats.org/officeDocument/2006/relationships/hyperlink" Target="https://www.turnitin.com/papers/source-credibility-station-guides-scaffolded"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turnitin.com/lessons/source-credibility-final-lesson-hand-out-scaffolded"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go.turnitin.com/en-us/worksheet/evaluating-ai-resources"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turnitin.com/papers/source-credibility-station-guides-scaffolded" TargetMode="Externa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facinghistory.org/resource-library/think-aloud" TargetMode="External"/><Relationship Id="rId3" Type="http://schemas.openxmlformats.org/officeDocument/2006/relationships/hyperlink" Target="https://go.turnitin.com/uk-en/worksheet/evaluating-ai-resources" TargetMode="Externa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go.turnitin.com/en-uk/worksheet/evaluating-ai-resources"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turnitin.com/papers/the-source-credibility-guide-poster" TargetMode="External"/><Relationship Id="rId3" Type="http://schemas.openxmlformats.org/officeDocument/2006/relationships/hyperlink" Target="https://www.turnitin.com/lessons/source-credibility-lesson-1-origin" TargetMode="External"/><Relationship Id="rId4" Type="http://schemas.openxmlformats.org/officeDocument/2006/relationships/hyperlink" Target="https://www.turnitin.com/lessons/source-credibility-lesson-6-relevance" TargetMode="Externa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turnitin.com/papers/source-credibility-station-guides-scaffolded" TargetMode="External"/><Relationship Id="rId3" Type="http://schemas.openxmlformats.org/officeDocument/2006/relationships/hyperlink" Target="https://www.turnitin.com/lessons/source-credibility-final-lesson-hand-out-scaffolded"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turnitin.com/papers/source-credibility-station-guides-scaffolded"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rPr>
              <a:t>Educator notes: </a:t>
            </a:r>
            <a:r>
              <a:rPr lang="en">
                <a:solidFill>
                  <a:schemeClr val="dk1"/>
                </a:solidFill>
              </a:rPr>
              <a:t>(open in Google Slides for proper formatting and access to hyperlinked resources)</a:t>
            </a:r>
            <a:r>
              <a:rPr b="1" lang="en">
                <a:solidFill>
                  <a:schemeClr val="dk1"/>
                </a:solidFill>
              </a:rPr>
              <a:t>:</a:t>
            </a:r>
            <a:endParaRPr b="1">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 Goal:</a:t>
            </a:r>
            <a:endParaRPr>
              <a:solidFill>
                <a:schemeClr val="dk1"/>
              </a:solidFill>
            </a:endParaRPr>
          </a:p>
          <a:p>
            <a:pPr indent="457200" lvl="0" marL="0" rtl="0" algn="l">
              <a:lnSpc>
                <a:spcPct val="115000"/>
              </a:lnSpc>
              <a:spcBef>
                <a:spcPts val="0"/>
              </a:spcBef>
              <a:spcAft>
                <a:spcPts val="0"/>
              </a:spcAft>
              <a:buClr>
                <a:schemeClr val="dk1"/>
              </a:buClr>
              <a:buSzPts val="1100"/>
              <a:buFont typeface="Arial"/>
              <a:buNone/>
            </a:pPr>
            <a:r>
              <a:rPr lang="en">
                <a:solidFill>
                  <a:schemeClr val="dk1"/>
                </a:solidFill>
              </a:rPr>
              <a:t>○ Students will evaluate the impact of a source’s origin, author, purpose, perspective, scholarship and relevance on its overall credibility.</a:t>
            </a:r>
            <a:endParaRPr>
              <a:solidFill>
                <a:schemeClr val="dk1"/>
              </a:solidFill>
            </a:endParaRPr>
          </a:p>
          <a:p>
            <a:pPr indent="45720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 Description:</a:t>
            </a:r>
            <a:endParaRPr>
              <a:solidFill>
                <a:schemeClr val="dk1"/>
              </a:solidFill>
            </a:endParaRPr>
          </a:p>
          <a:p>
            <a:pPr indent="457200" lvl="0" marL="0" rtl="0" algn="l">
              <a:lnSpc>
                <a:spcPct val="115000"/>
              </a:lnSpc>
              <a:spcBef>
                <a:spcPts val="0"/>
              </a:spcBef>
              <a:spcAft>
                <a:spcPts val="0"/>
              </a:spcAft>
              <a:buClr>
                <a:schemeClr val="dk1"/>
              </a:buClr>
              <a:buSzPts val="1100"/>
              <a:buFont typeface="Arial"/>
              <a:buNone/>
            </a:pPr>
            <a:r>
              <a:rPr lang="en">
                <a:solidFill>
                  <a:schemeClr val="dk1"/>
                </a:solidFill>
              </a:rPr>
              <a:t>○ </a:t>
            </a:r>
            <a:r>
              <a:rPr i="1" lang="en">
                <a:solidFill>
                  <a:schemeClr val="dk1"/>
                </a:solidFill>
              </a:rPr>
              <a:t>Note: This activity is to be completed after reviewing each factor of source credibility (see </a:t>
            </a:r>
            <a:r>
              <a:rPr i="1" lang="en" u="sng">
                <a:solidFill>
                  <a:schemeClr val="hlink"/>
                </a:solidFill>
                <a:hlinkClick r:id="rId2"/>
              </a:rPr>
              <a:t>Lesson 1</a:t>
            </a:r>
            <a:r>
              <a:rPr i="1" lang="en">
                <a:solidFill>
                  <a:schemeClr val="dk1"/>
                </a:solidFill>
              </a:rPr>
              <a:t> through </a:t>
            </a:r>
            <a:r>
              <a:rPr i="1" lang="en" u="sng">
                <a:solidFill>
                  <a:schemeClr val="hlink"/>
                </a:solidFill>
                <a:hlinkClick r:id="rId3"/>
              </a:rPr>
              <a:t>Lesson 6</a:t>
            </a:r>
            <a:r>
              <a:rPr i="1" lang="en">
                <a:solidFill>
                  <a:schemeClr val="dk1"/>
                </a:solidFill>
              </a:rPr>
              <a:t>).</a:t>
            </a:r>
            <a:endParaRPr i="1">
              <a:solidFill>
                <a:schemeClr val="dk1"/>
              </a:solidFill>
            </a:endParaRPr>
          </a:p>
          <a:p>
            <a:pPr indent="457200" lvl="0" marL="0" rtl="0" algn="l">
              <a:lnSpc>
                <a:spcPct val="115000"/>
              </a:lnSpc>
              <a:spcBef>
                <a:spcPts val="0"/>
              </a:spcBef>
              <a:spcAft>
                <a:spcPts val="0"/>
              </a:spcAft>
              <a:buClr>
                <a:schemeClr val="dk1"/>
              </a:buClr>
              <a:buSzPts val="1100"/>
              <a:buFont typeface="Arial"/>
              <a:buNone/>
            </a:pPr>
            <a:r>
              <a:rPr lang="en">
                <a:solidFill>
                  <a:schemeClr val="dk1"/>
                </a:solidFill>
              </a:rPr>
              <a:t>○ Rotating through stations that represent the six factors of source credibility (above), students will work in groups using guided questions to rate* how credible a source is for each </a:t>
            </a:r>
            <a:br>
              <a:rPr lang="en">
                <a:solidFill>
                  <a:schemeClr val="dk1"/>
                </a:solidFill>
              </a:rPr>
            </a:br>
            <a:r>
              <a:rPr lang="en">
                <a:solidFill>
                  <a:schemeClr val="dk1"/>
                </a:solidFill>
              </a:rPr>
              <a:t>	factor, and record their findings. After completing a full rotation of all six factors, they will discuss, determine and justify the source’s overall credibility rating.</a:t>
            </a:r>
            <a:endParaRPr>
              <a:solidFill>
                <a:schemeClr val="dk1"/>
              </a:solidFill>
            </a:endParaRPr>
          </a:p>
          <a:p>
            <a:pPr indent="0" lvl="0" marL="1371600" rtl="0" algn="l">
              <a:lnSpc>
                <a:spcPct val="115000"/>
              </a:lnSpc>
              <a:spcBef>
                <a:spcPts val="0"/>
              </a:spcBef>
              <a:spcAft>
                <a:spcPts val="0"/>
              </a:spcAft>
              <a:buClr>
                <a:schemeClr val="dk1"/>
              </a:buClr>
              <a:buSzPts val="1100"/>
              <a:buFont typeface="Arial"/>
              <a:buNone/>
            </a:pPr>
            <a:r>
              <a:rPr i="1" lang="en">
                <a:solidFill>
                  <a:schemeClr val="dk1"/>
                </a:solidFill>
              </a:rPr>
              <a:t>*Based on the needs of your students, determine whether a numeric system (ex. rating each factor on a scale of 1-10) or a symbolic system (thumbs up/thumbs down or smiley-face/neutral-face/sad-face) would be most appropriate.</a:t>
            </a:r>
            <a:endParaRPr i="1">
              <a:solidFill>
                <a:schemeClr val="dk1"/>
              </a:solidFill>
            </a:endParaRPr>
          </a:p>
          <a:p>
            <a:pPr indent="457200" lvl="0" marL="0" rtl="0" algn="l">
              <a:lnSpc>
                <a:spcPct val="115000"/>
              </a:lnSpc>
              <a:spcBef>
                <a:spcPts val="0"/>
              </a:spcBef>
              <a:spcAft>
                <a:spcPts val="0"/>
              </a:spcAft>
              <a:buClr>
                <a:schemeClr val="dk1"/>
              </a:buClr>
              <a:buSzPts val="1100"/>
              <a:buFont typeface="Arial"/>
              <a:buNone/>
            </a:pPr>
            <a:r>
              <a:rPr lang="en">
                <a:solidFill>
                  <a:schemeClr val="dk1"/>
                </a:solidFill>
              </a:rPr>
              <a:t>○ Time estimate: Two class periods (~10 minutes per station, 15 minutes to debrief the six factors and 5 minutes for students to make their overall rating of the source and write </a:t>
            </a:r>
            <a:br>
              <a:rPr lang="en">
                <a:solidFill>
                  <a:schemeClr val="dk1"/>
                </a:solidFill>
              </a:rPr>
            </a:br>
            <a:r>
              <a:rPr lang="en">
                <a:solidFill>
                  <a:schemeClr val="dk1"/>
                </a:solidFill>
              </a:rPr>
              <a:t>	their rationales).</a:t>
            </a:r>
            <a:endParaRPr>
              <a:solidFill>
                <a:schemeClr val="dk1"/>
              </a:solidFill>
            </a:endParaRPr>
          </a:p>
          <a:p>
            <a:pPr indent="45720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 Materials:</a:t>
            </a:r>
            <a:endParaRPr>
              <a:solidFill>
                <a:schemeClr val="dk1"/>
              </a:solidFill>
            </a:endParaRPr>
          </a:p>
          <a:p>
            <a:pPr indent="457200" lvl="0" marL="0" rtl="0" algn="l">
              <a:lnSpc>
                <a:spcPct val="115000"/>
              </a:lnSpc>
              <a:spcBef>
                <a:spcPts val="0"/>
              </a:spcBef>
              <a:spcAft>
                <a:spcPts val="0"/>
              </a:spcAft>
              <a:buClr>
                <a:schemeClr val="dk1"/>
              </a:buClr>
              <a:buSzPts val="1100"/>
              <a:buFont typeface="Arial"/>
              <a:buNone/>
            </a:pPr>
            <a:r>
              <a:rPr lang="en">
                <a:solidFill>
                  <a:schemeClr val="dk1"/>
                </a:solidFill>
              </a:rPr>
              <a:t>○ Educator-selected sources for students to evaluate.</a:t>
            </a:r>
            <a:endParaRPr>
              <a:solidFill>
                <a:schemeClr val="dk1"/>
              </a:solidFill>
            </a:endParaRPr>
          </a:p>
          <a:p>
            <a:pPr indent="457200" lvl="0" marL="0" rtl="0" algn="l">
              <a:lnSpc>
                <a:spcPct val="115000"/>
              </a:lnSpc>
              <a:spcBef>
                <a:spcPts val="0"/>
              </a:spcBef>
              <a:spcAft>
                <a:spcPts val="0"/>
              </a:spcAft>
              <a:buClr>
                <a:schemeClr val="dk1"/>
              </a:buClr>
              <a:buSzPts val="1100"/>
              <a:buFont typeface="Arial"/>
              <a:buNone/>
            </a:pPr>
            <a:r>
              <a:rPr lang="en">
                <a:solidFill>
                  <a:schemeClr val="dk1"/>
                </a:solidFill>
              </a:rPr>
              <a:t>○ </a:t>
            </a:r>
            <a:r>
              <a:rPr lang="en" u="sng">
                <a:solidFill>
                  <a:schemeClr val="hlink"/>
                </a:solidFill>
                <a:hlinkClick r:id="rId4"/>
              </a:rPr>
              <a:t>Station Guides - Scaffolded</a:t>
            </a:r>
            <a:r>
              <a:rPr lang="en">
                <a:solidFill>
                  <a:schemeClr val="dk1"/>
                </a:solidFill>
              </a:rPr>
              <a:t>, </a:t>
            </a:r>
            <a:r>
              <a:rPr lang="en" u="sng">
                <a:solidFill>
                  <a:schemeClr val="hlink"/>
                </a:solidFill>
                <a:hlinkClick r:id="rId5"/>
              </a:rPr>
              <a:t>Source Credibility Final Lesson Hand-out - Scaffolded</a:t>
            </a:r>
            <a:r>
              <a:rPr lang="en">
                <a:solidFill>
                  <a:schemeClr val="dk1"/>
                </a:solidFill>
              </a:rPr>
              <a:t> and </a:t>
            </a:r>
            <a:r>
              <a:rPr lang="en" u="sng">
                <a:solidFill>
                  <a:schemeClr val="hlink"/>
                </a:solidFill>
                <a:hlinkClick r:id="rId6"/>
              </a:rPr>
              <a:t>The Source Credibility Guide - Hand-out</a:t>
            </a:r>
            <a:r>
              <a:rPr lang="en">
                <a:solidFill>
                  <a:srgbClr val="0000FF"/>
                </a:solidFill>
              </a:rPr>
              <a:t> </a:t>
            </a:r>
            <a:r>
              <a:rPr lang="en">
                <a:solidFill>
                  <a:schemeClr val="dk1"/>
                </a:solidFill>
              </a:rPr>
              <a:t>(optional).</a:t>
            </a:r>
            <a:endParaRPr>
              <a:solidFill>
                <a:schemeClr val="dk1"/>
              </a:solidFill>
            </a:endParaRPr>
          </a:p>
          <a:p>
            <a:pPr indent="45720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 Before the activity:</a:t>
            </a:r>
            <a:endParaRPr>
              <a:solidFill>
                <a:schemeClr val="dk1"/>
              </a:solidFill>
            </a:endParaRPr>
          </a:p>
          <a:p>
            <a:pPr indent="457200" lvl="0" marL="0" rtl="0" algn="l">
              <a:lnSpc>
                <a:spcPct val="115000"/>
              </a:lnSpc>
              <a:spcBef>
                <a:spcPts val="0"/>
              </a:spcBef>
              <a:spcAft>
                <a:spcPts val="0"/>
              </a:spcAft>
              <a:buClr>
                <a:schemeClr val="dk1"/>
              </a:buClr>
              <a:buSzPts val="1100"/>
              <a:buFont typeface="Arial"/>
              <a:buNone/>
            </a:pPr>
            <a:r>
              <a:rPr lang="en">
                <a:solidFill>
                  <a:schemeClr val="dk1"/>
                </a:solidFill>
              </a:rPr>
              <a:t>○ Select at least two sources to evaluate: one to model for the class as practice, and one for the students to evaluate in groups.</a:t>
            </a:r>
            <a:endParaRPr>
              <a:solidFill>
                <a:schemeClr val="dk1"/>
              </a:solidFill>
            </a:endParaRPr>
          </a:p>
          <a:p>
            <a:pPr indent="457200" lvl="0" marL="0" rtl="0" algn="l">
              <a:lnSpc>
                <a:spcPct val="115000"/>
              </a:lnSpc>
              <a:spcBef>
                <a:spcPts val="0"/>
              </a:spcBef>
              <a:spcAft>
                <a:spcPts val="0"/>
              </a:spcAft>
              <a:buClr>
                <a:schemeClr val="dk1"/>
              </a:buClr>
              <a:buSzPts val="1100"/>
              <a:buFont typeface="Arial"/>
              <a:buNone/>
            </a:pPr>
            <a:r>
              <a:rPr lang="en">
                <a:solidFill>
                  <a:schemeClr val="dk1"/>
                </a:solidFill>
              </a:rPr>
              <a:t>○ Fill in corresponding slides with source information, adding the title of the source to be evaluated, its hyperlink (if needed) and any relevant information needed.</a:t>
            </a:r>
            <a:endParaRPr>
              <a:solidFill>
                <a:schemeClr val="dk1"/>
              </a:solidFill>
            </a:endParaRPr>
          </a:p>
          <a:p>
            <a:pPr indent="457200" lvl="0" marL="0" rtl="0" algn="l">
              <a:lnSpc>
                <a:spcPct val="115000"/>
              </a:lnSpc>
              <a:spcBef>
                <a:spcPts val="0"/>
              </a:spcBef>
              <a:spcAft>
                <a:spcPts val="0"/>
              </a:spcAft>
              <a:buClr>
                <a:schemeClr val="dk1"/>
              </a:buClr>
              <a:buSzPts val="1100"/>
              <a:buFont typeface="Arial"/>
              <a:buNone/>
            </a:pPr>
            <a:r>
              <a:rPr lang="en">
                <a:solidFill>
                  <a:schemeClr val="dk1"/>
                </a:solidFill>
              </a:rPr>
              <a:t>○ Assign students to groups for station rotations and determine where each will start.</a:t>
            </a:r>
            <a:endParaRPr>
              <a:solidFill>
                <a:schemeClr val="dk1"/>
              </a:solidFill>
            </a:endParaRPr>
          </a:p>
          <a:p>
            <a:pPr indent="457200" lvl="0" marL="0" rtl="0" algn="l">
              <a:lnSpc>
                <a:spcPct val="115000"/>
              </a:lnSpc>
              <a:spcBef>
                <a:spcPts val="0"/>
              </a:spcBef>
              <a:spcAft>
                <a:spcPts val="0"/>
              </a:spcAft>
              <a:buClr>
                <a:schemeClr val="dk1"/>
              </a:buClr>
              <a:buSzPts val="1100"/>
              <a:buFont typeface="Arial"/>
              <a:buNone/>
            </a:pPr>
            <a:r>
              <a:rPr lang="en">
                <a:solidFill>
                  <a:schemeClr val="dk1"/>
                </a:solidFill>
              </a:rPr>
              <a:t>○ Print student copies of the </a:t>
            </a:r>
            <a:r>
              <a:rPr lang="en" u="sng">
                <a:solidFill>
                  <a:schemeClr val="hlink"/>
                </a:solidFill>
                <a:hlinkClick r:id="rId7"/>
              </a:rPr>
              <a:t>Source Credibility Final Lesson Hand-out - Scaffolded</a:t>
            </a:r>
            <a:r>
              <a:rPr lang="en">
                <a:solidFill>
                  <a:schemeClr val="dk1"/>
                </a:solidFill>
              </a:rPr>
              <a:t>, and print </a:t>
            </a:r>
            <a:r>
              <a:rPr lang="en" u="sng">
                <a:solidFill>
                  <a:schemeClr val="hlink"/>
                </a:solidFill>
                <a:hlinkClick r:id="rId8"/>
              </a:rPr>
              <a:t>Station Guides- Scaffolded</a:t>
            </a:r>
            <a:r>
              <a:rPr lang="en">
                <a:solidFill>
                  <a:schemeClr val="dk1"/>
                </a:solidFill>
              </a:rPr>
              <a:t> to place at corresponding stations.</a:t>
            </a:r>
            <a:endParaRPr>
              <a:solidFill>
                <a:schemeClr val="dk1"/>
              </a:solidFill>
            </a:endParaRPr>
          </a:p>
          <a:p>
            <a:pPr indent="45720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 During the activity:</a:t>
            </a:r>
            <a:endParaRPr>
              <a:solidFill>
                <a:schemeClr val="dk1"/>
              </a:solidFill>
            </a:endParaRPr>
          </a:p>
          <a:p>
            <a:pPr indent="457200" lvl="0" marL="0" rtl="0" algn="l">
              <a:lnSpc>
                <a:spcPct val="115000"/>
              </a:lnSpc>
              <a:spcBef>
                <a:spcPts val="0"/>
              </a:spcBef>
              <a:spcAft>
                <a:spcPts val="0"/>
              </a:spcAft>
              <a:buClr>
                <a:schemeClr val="dk1"/>
              </a:buClr>
              <a:buSzPts val="1100"/>
              <a:buFont typeface="Arial"/>
              <a:buNone/>
            </a:pPr>
            <a:r>
              <a:rPr lang="en">
                <a:solidFill>
                  <a:schemeClr val="dk1"/>
                </a:solidFill>
              </a:rPr>
              <a:t>○ Students will rotate through each station evaluating the source for one factor of credibility, using the detailed questions on the Station Guides to fill out the corresponding section </a:t>
            </a:r>
            <a:br>
              <a:rPr lang="en">
                <a:solidFill>
                  <a:schemeClr val="dk1"/>
                </a:solidFill>
              </a:rPr>
            </a:br>
            <a:r>
              <a:rPr lang="en">
                <a:solidFill>
                  <a:schemeClr val="dk1"/>
                </a:solidFill>
              </a:rPr>
              <a:t>	of the hand-out.</a:t>
            </a:r>
            <a:endParaRPr>
              <a:solidFill>
                <a:schemeClr val="dk1"/>
              </a:solidFill>
            </a:endParaRPr>
          </a:p>
          <a:p>
            <a:pPr indent="457200" lvl="0" marL="457200" rtl="0" algn="l">
              <a:lnSpc>
                <a:spcPct val="115000"/>
              </a:lnSpc>
              <a:spcBef>
                <a:spcPts val="0"/>
              </a:spcBef>
              <a:spcAft>
                <a:spcPts val="0"/>
              </a:spcAft>
              <a:buClr>
                <a:schemeClr val="dk1"/>
              </a:buClr>
              <a:buSzPts val="1100"/>
              <a:buFont typeface="Arial"/>
              <a:buNone/>
            </a:pPr>
            <a:r>
              <a:rPr lang="en">
                <a:solidFill>
                  <a:schemeClr val="dk1"/>
                </a:solidFill>
              </a:rPr>
              <a:t>■ Time needed at each station is dependent on the source selected and the needs of your students (plan for approximately ten minutes but monitor student progress and </a:t>
            </a:r>
            <a:br>
              <a:rPr lang="en">
                <a:solidFill>
                  <a:schemeClr val="dk1"/>
                </a:solidFill>
              </a:rPr>
            </a:br>
            <a:r>
              <a:rPr lang="en">
                <a:solidFill>
                  <a:schemeClr val="dk1"/>
                </a:solidFill>
              </a:rPr>
              <a:t>	adjust accordingly). </a:t>
            </a:r>
            <a:endParaRPr>
              <a:solidFill>
                <a:schemeClr val="dk1"/>
              </a:solidFill>
            </a:endParaRPr>
          </a:p>
          <a:p>
            <a:pPr indent="457200" lvl="0" marL="0" rtl="0" algn="l">
              <a:lnSpc>
                <a:spcPct val="115000"/>
              </a:lnSpc>
              <a:spcBef>
                <a:spcPts val="0"/>
              </a:spcBef>
              <a:spcAft>
                <a:spcPts val="0"/>
              </a:spcAft>
              <a:buClr>
                <a:schemeClr val="dk1"/>
              </a:buClr>
              <a:buSzPts val="1100"/>
              <a:buFont typeface="Arial"/>
              <a:buNone/>
            </a:pPr>
            <a:r>
              <a:rPr lang="en">
                <a:solidFill>
                  <a:schemeClr val="dk1"/>
                </a:solidFill>
              </a:rPr>
              <a:t>○ Use the notes at the bottom of each slide to guide the think aloud (optional), and circulate the room to provide additional support to groups as needed.</a:t>
            </a:r>
            <a:endParaRPr>
              <a:solidFill>
                <a:schemeClr val="dk1"/>
              </a:solidFill>
            </a:endParaRPr>
          </a:p>
          <a:p>
            <a:pPr indent="45720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 After the activity:</a:t>
            </a:r>
            <a:endParaRPr>
              <a:solidFill>
                <a:schemeClr val="dk1"/>
              </a:solidFill>
            </a:endParaRPr>
          </a:p>
          <a:p>
            <a:pPr indent="457200" lvl="0" marL="0" rtl="0" algn="l">
              <a:lnSpc>
                <a:spcPct val="115000"/>
              </a:lnSpc>
              <a:spcBef>
                <a:spcPts val="0"/>
              </a:spcBef>
              <a:spcAft>
                <a:spcPts val="0"/>
              </a:spcAft>
              <a:buClr>
                <a:schemeClr val="dk1"/>
              </a:buClr>
              <a:buSzPts val="1100"/>
              <a:buFont typeface="Arial"/>
              <a:buNone/>
            </a:pPr>
            <a:r>
              <a:rPr lang="en">
                <a:solidFill>
                  <a:schemeClr val="dk1"/>
                </a:solidFill>
              </a:rPr>
              <a:t>○ Discuss each group’s evaluation and rationale for the credibility rankings of the source. Identify areas where groups disagreed with their rankings and what factors led to those </a:t>
            </a:r>
            <a:br>
              <a:rPr lang="en">
                <a:solidFill>
                  <a:schemeClr val="dk1"/>
                </a:solidFill>
              </a:rPr>
            </a:br>
            <a:r>
              <a:rPr lang="en">
                <a:solidFill>
                  <a:schemeClr val="dk1"/>
                </a:solidFill>
              </a:rPr>
              <a:t>	decisions. If a consensus regarding the source’s credibility cannot be reached, highlight the pros and cons of using the source as a potential reference, and remind students that </a:t>
            </a:r>
            <a:br>
              <a:rPr lang="en">
                <a:solidFill>
                  <a:schemeClr val="dk1"/>
                </a:solidFill>
              </a:rPr>
            </a:br>
            <a:r>
              <a:rPr lang="en">
                <a:solidFill>
                  <a:schemeClr val="dk1"/>
                </a:solidFill>
              </a:rPr>
              <a:t>	ultimately they will need to make this choice when composing a research paper.</a:t>
            </a:r>
            <a:endParaRPr>
              <a:solidFill>
                <a:schemeClr val="dk1"/>
              </a:solidFill>
            </a:endParaRPr>
          </a:p>
          <a:p>
            <a:pPr indent="457200" lvl="0" marL="0" rtl="0" algn="l">
              <a:lnSpc>
                <a:spcPct val="115000"/>
              </a:lnSpc>
              <a:spcBef>
                <a:spcPts val="0"/>
              </a:spcBef>
              <a:spcAft>
                <a:spcPts val="0"/>
              </a:spcAft>
              <a:buClr>
                <a:schemeClr val="dk1"/>
              </a:buClr>
              <a:buSzPts val="1100"/>
              <a:buFont typeface="Arial"/>
              <a:buNone/>
            </a:pPr>
            <a:r>
              <a:rPr lang="en">
                <a:solidFill>
                  <a:schemeClr val="dk1"/>
                </a:solidFill>
              </a:rPr>
              <a:t>○ Instruct students to complete the last section of the hand-out (overall rating of the credibility of the source and their rationale).</a:t>
            </a:r>
            <a:endParaRPr>
              <a:solidFill>
                <a:schemeClr val="dk1"/>
              </a:solidFill>
            </a:endParaRPr>
          </a:p>
          <a:p>
            <a:pPr indent="457200" lvl="0" marL="457200" rtl="0" algn="l">
              <a:lnSpc>
                <a:spcPct val="115000"/>
              </a:lnSpc>
              <a:spcBef>
                <a:spcPts val="0"/>
              </a:spcBef>
              <a:spcAft>
                <a:spcPts val="0"/>
              </a:spcAft>
              <a:buClr>
                <a:schemeClr val="dk1"/>
              </a:buClr>
              <a:buSzPts val="1100"/>
              <a:buFont typeface="Arial"/>
              <a:buNone/>
            </a:pPr>
            <a:r>
              <a:rPr lang="en">
                <a:solidFill>
                  <a:schemeClr val="dk1"/>
                </a:solidFill>
              </a:rPr>
              <a:t>■ Collect and review student work as a formative assessment, using as a springboard for discussion the following day. Ask students to group themselves according to the </a:t>
            </a:r>
            <a:br>
              <a:rPr lang="en">
                <a:solidFill>
                  <a:schemeClr val="dk1"/>
                </a:solidFill>
              </a:rPr>
            </a:br>
            <a:r>
              <a:rPr lang="en">
                <a:solidFill>
                  <a:schemeClr val="dk1"/>
                </a:solidFill>
              </a:rPr>
              <a:t>	ratings they gave and have a spokesperson share out the group’s rationale.</a:t>
            </a:r>
            <a:endParaRPr>
              <a:solidFill>
                <a:schemeClr val="dk1"/>
              </a:solidFill>
            </a:endParaRPr>
          </a:p>
          <a:p>
            <a:pPr indent="457200" lvl="0" marL="0" rtl="0" algn="l">
              <a:lnSpc>
                <a:spcPct val="115000"/>
              </a:lnSpc>
              <a:spcBef>
                <a:spcPts val="0"/>
              </a:spcBef>
              <a:spcAft>
                <a:spcPts val="0"/>
              </a:spcAft>
              <a:buClr>
                <a:schemeClr val="dk1"/>
              </a:buClr>
              <a:buSzPts val="1100"/>
              <a:buFont typeface="Arial"/>
              <a:buNone/>
            </a:pPr>
            <a:r>
              <a:rPr lang="en">
                <a:solidFill>
                  <a:schemeClr val="dk1"/>
                </a:solidFill>
              </a:rPr>
              <a:t>○ Consider repeating this activity with a new source (either educator- or student-selected) or using this </a:t>
            </a:r>
            <a:r>
              <a:rPr lang="en" u="sng">
                <a:solidFill>
                  <a:schemeClr val="hlink"/>
                </a:solidFill>
                <a:hlinkClick r:id="rId9"/>
              </a:rPr>
              <a:t>Source Credibility Performance Assessment</a:t>
            </a:r>
            <a:r>
              <a:rPr lang="en">
                <a:solidFill>
                  <a:schemeClr val="dk1"/>
                </a:solidFill>
              </a:rPr>
              <a:t> as a summative evaluation of </a:t>
            </a:r>
            <a:br>
              <a:rPr lang="en">
                <a:solidFill>
                  <a:schemeClr val="dk1"/>
                </a:solidFill>
              </a:rPr>
            </a:br>
            <a:r>
              <a:rPr lang="en">
                <a:solidFill>
                  <a:schemeClr val="dk1"/>
                </a:solidFill>
              </a:rPr>
              <a:t>	student learning.</a:t>
            </a:r>
            <a:endParaRPr>
              <a:solidFill>
                <a:schemeClr val="dk1"/>
              </a:solidFill>
            </a:endParaRPr>
          </a:p>
          <a:p>
            <a:pPr indent="45720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 Further scaffolding/recommendations:</a:t>
            </a:r>
            <a:endParaRPr>
              <a:solidFill>
                <a:schemeClr val="dk1"/>
              </a:solidFill>
            </a:endParaRPr>
          </a:p>
          <a:p>
            <a:pPr indent="457200" lvl="0" marL="0" rtl="0" algn="l">
              <a:lnSpc>
                <a:spcPct val="115000"/>
              </a:lnSpc>
              <a:spcBef>
                <a:spcPts val="0"/>
              </a:spcBef>
              <a:spcAft>
                <a:spcPts val="0"/>
              </a:spcAft>
              <a:buClr>
                <a:schemeClr val="dk1"/>
              </a:buClr>
              <a:buSzPts val="1100"/>
              <a:buFont typeface="Arial"/>
              <a:buNone/>
            </a:pPr>
            <a:r>
              <a:rPr lang="en">
                <a:solidFill>
                  <a:schemeClr val="dk1"/>
                </a:solidFill>
              </a:rPr>
              <a:t>○ Assign student pairs/groups to focus on only one of the six factors of source credibility across multiple sources. All groups will review the same sources, with each group reporting </a:t>
            </a:r>
            <a:br>
              <a:rPr lang="en">
                <a:solidFill>
                  <a:schemeClr val="dk1"/>
                </a:solidFill>
              </a:rPr>
            </a:br>
            <a:r>
              <a:rPr lang="en">
                <a:solidFill>
                  <a:schemeClr val="dk1"/>
                </a:solidFill>
              </a:rPr>
              <a:t>	its findings on its singular factor to the class. Students will record the rating for (and reasoning behind) each factor, and ask groups to then discuss their overall ratings for each </a:t>
            </a:r>
            <a:br>
              <a:rPr lang="en">
                <a:solidFill>
                  <a:schemeClr val="dk1"/>
                </a:solidFill>
              </a:rPr>
            </a:br>
            <a:r>
              <a:rPr lang="en">
                <a:solidFill>
                  <a:schemeClr val="dk1"/>
                </a:solidFill>
              </a:rPr>
              <a:t>	source’s credibility. As an exit slip, each student must list the overall rating for each source, determine which source(s) is most credible (or from which they would cite in a research </a:t>
            </a:r>
            <a:br>
              <a:rPr lang="en">
                <a:solidFill>
                  <a:schemeClr val="dk1"/>
                </a:solidFill>
              </a:rPr>
            </a:br>
            <a:r>
              <a:rPr lang="en">
                <a:solidFill>
                  <a:schemeClr val="dk1"/>
                </a:solidFill>
              </a:rPr>
              <a:t>	paper), and describe the reasoning behind those decisions.</a:t>
            </a:r>
            <a:endParaRPr>
              <a:solidFill>
                <a:schemeClr val="dk1"/>
              </a:solidFill>
            </a:endParaRPr>
          </a:p>
          <a:p>
            <a:pPr indent="457200" lvl="0" marL="0" rtl="0" algn="l">
              <a:lnSpc>
                <a:spcPct val="115000"/>
              </a:lnSpc>
              <a:spcBef>
                <a:spcPts val="0"/>
              </a:spcBef>
              <a:spcAft>
                <a:spcPts val="0"/>
              </a:spcAft>
              <a:buClr>
                <a:schemeClr val="dk1"/>
              </a:buClr>
              <a:buSzPts val="1100"/>
              <a:buFont typeface="Arial"/>
              <a:buNone/>
            </a:pPr>
            <a:r>
              <a:rPr lang="en">
                <a:solidFill>
                  <a:schemeClr val="dk1"/>
                </a:solidFill>
              </a:rPr>
              <a:t>○ If students demonstrate readiness to evaluate multiple sources, modify this activity to present a different source at each station. Have groups work complete a full worksheet </a:t>
            </a:r>
            <a:br>
              <a:rPr lang="en">
                <a:solidFill>
                  <a:schemeClr val="dk1"/>
                </a:solidFill>
              </a:rPr>
            </a:br>
            <a:r>
              <a:rPr lang="en">
                <a:solidFill>
                  <a:schemeClr val="dk1"/>
                </a:solidFill>
              </a:rPr>
              <a:t>	(evaluating all six factors of credibility and their overall rating) for the source at each station. Use slides 17-19 to guide the review of all sources when the rotation is complete.</a:t>
            </a:r>
            <a:endParaRPr>
              <a:solidFill>
                <a:schemeClr val="dk1"/>
              </a:solidFill>
            </a:endParaRPr>
          </a:p>
          <a:p>
            <a:pPr indent="457200" lvl="0" marL="0" rtl="0" algn="l">
              <a:lnSpc>
                <a:spcPct val="115000"/>
              </a:lnSpc>
              <a:spcBef>
                <a:spcPts val="0"/>
              </a:spcBef>
              <a:spcAft>
                <a:spcPts val="0"/>
              </a:spcAft>
              <a:buClr>
                <a:schemeClr val="dk1"/>
              </a:buClr>
              <a:buSzPts val="1100"/>
              <a:buFont typeface="Arial"/>
              <a:buNone/>
            </a:pPr>
            <a:r>
              <a:rPr lang="en">
                <a:solidFill>
                  <a:schemeClr val="dk1"/>
                </a:solidFill>
              </a:rPr>
              <a:t>○ Consider performing this activity in preparation for an upcoming writing task on an assigned topic. Provide a range of sources to evaluate, or have students bring their </a:t>
            </a:r>
            <a:br>
              <a:rPr lang="en">
                <a:solidFill>
                  <a:schemeClr val="dk1"/>
                </a:solidFill>
              </a:rPr>
            </a:br>
            <a:r>
              <a:rPr lang="en">
                <a:solidFill>
                  <a:schemeClr val="dk1"/>
                </a:solidFill>
              </a:rPr>
              <a:t>	intended/potential sources for the assignment.</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2bdf76d883d_0_2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2bdf76d883d_0_2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2bdf76d883d_0_2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2bdf76d883d_0_2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rPr>
              <a:t>Educator Notes:</a:t>
            </a:r>
            <a:endParaRPr b="1">
              <a:solidFill>
                <a:schemeClr val="dk1"/>
              </a:solidFill>
            </a:endParaRPr>
          </a:p>
          <a:p>
            <a:pPr indent="457200" lvl="0" marL="0" rtl="0" algn="l">
              <a:lnSpc>
                <a:spcPct val="115000"/>
              </a:lnSpc>
              <a:spcBef>
                <a:spcPts val="0"/>
              </a:spcBef>
              <a:spcAft>
                <a:spcPts val="0"/>
              </a:spcAft>
              <a:buClr>
                <a:schemeClr val="dk1"/>
              </a:buClr>
              <a:buSzPts val="1100"/>
              <a:buFont typeface="Arial"/>
              <a:buNone/>
            </a:pPr>
            <a:r>
              <a:rPr lang="en">
                <a:solidFill>
                  <a:schemeClr val="dk1"/>
                </a:solidFill>
              </a:rPr>
              <a:t>● When asking students to determine the tone of a source, consider providing them with a list of words from which to choose (or to assist in generating their own ideas). Tell </a:t>
            </a:r>
            <a:br>
              <a:rPr lang="en">
                <a:solidFill>
                  <a:schemeClr val="dk1"/>
                </a:solidFill>
              </a:rPr>
            </a:br>
            <a:r>
              <a:rPr lang="en">
                <a:solidFill>
                  <a:schemeClr val="dk1"/>
                </a:solidFill>
              </a:rPr>
              <a:t>	students to focus on the vocabulary the author presents, circling particularly strong choices in language. Were some words chosen due to their connotative meanings? Are ideas </a:t>
            </a:r>
            <a:br>
              <a:rPr lang="en">
                <a:solidFill>
                  <a:schemeClr val="dk1"/>
                </a:solidFill>
              </a:rPr>
            </a:br>
            <a:r>
              <a:rPr lang="en">
                <a:solidFill>
                  <a:schemeClr val="dk1"/>
                </a:solidFill>
              </a:rPr>
              <a:t>	presented in a way that is meant to sway the reader towards a position (e.g., sentence structures such as repetition, etc., that elicit intended emotions in the reader)?</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2bdf76d883d_0_2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2bdf76d883d_0_2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2bdf76d883d_0_2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6" name="Google Shape;256;g2bdf76d883d_0_2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2bdf76d883d_0_2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2" name="Google Shape;262;g2bdf76d883d_0_2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rPr>
              <a:t>Educator notes:</a:t>
            </a:r>
            <a:endParaRPr b="1">
              <a:solidFill>
                <a:schemeClr val="dk1"/>
              </a:solidFill>
            </a:endParaRPr>
          </a:p>
          <a:p>
            <a:pPr indent="457200" lvl="0" marL="0" rtl="0" algn="l">
              <a:lnSpc>
                <a:spcPct val="115000"/>
              </a:lnSpc>
              <a:spcBef>
                <a:spcPts val="0"/>
              </a:spcBef>
              <a:spcAft>
                <a:spcPts val="0"/>
              </a:spcAft>
              <a:buClr>
                <a:schemeClr val="dk1"/>
              </a:buClr>
              <a:buSzPts val="1100"/>
              <a:buFont typeface="Arial"/>
              <a:buNone/>
            </a:pPr>
            <a:r>
              <a:rPr lang="en">
                <a:solidFill>
                  <a:schemeClr val="dk1"/>
                </a:solidFill>
              </a:rPr>
              <a:t>● Use this slide to review each credibility factor for the target source. If students are sitting at the last station in the rotation, consider asking each group to present its findings on </a:t>
            </a:r>
            <a:br>
              <a:rPr lang="en">
                <a:solidFill>
                  <a:schemeClr val="dk1"/>
                </a:solidFill>
              </a:rPr>
            </a:br>
            <a:r>
              <a:rPr lang="en">
                <a:solidFill>
                  <a:schemeClr val="dk1"/>
                </a:solidFill>
              </a:rPr>
              <a:t>	that factor, and record notes in the corresponding sections.</a:t>
            </a:r>
            <a:endParaRPr>
              <a:solidFill>
                <a:schemeClr val="dk1"/>
              </a:solidFill>
            </a:endParaRPr>
          </a:p>
          <a:p>
            <a:pPr indent="457200" lvl="0" marL="0" rtl="0" algn="l">
              <a:lnSpc>
                <a:spcPct val="115000"/>
              </a:lnSpc>
              <a:spcBef>
                <a:spcPts val="0"/>
              </a:spcBef>
              <a:spcAft>
                <a:spcPts val="0"/>
              </a:spcAft>
              <a:buClr>
                <a:schemeClr val="dk1"/>
              </a:buClr>
              <a:buSzPts val="1100"/>
              <a:buFont typeface="Arial"/>
              <a:buNone/>
            </a:pPr>
            <a:r>
              <a:rPr lang="en">
                <a:solidFill>
                  <a:schemeClr val="dk1"/>
                </a:solidFill>
              </a:rPr>
              <a:t>● Identify areas where groups disagreed with their rankings and what factors led to those decisions. If a consensus regarding the source’s credibility cannot be reached, highlight </a:t>
            </a:r>
            <a:br>
              <a:rPr lang="en">
                <a:solidFill>
                  <a:schemeClr val="dk1"/>
                </a:solidFill>
              </a:rPr>
            </a:br>
            <a:r>
              <a:rPr lang="en">
                <a:solidFill>
                  <a:schemeClr val="dk1"/>
                </a:solidFill>
              </a:rPr>
              <a:t>	the pros and cons of using the source as a potential reference, and remind students that ultimately they will need to make this choice when composing a research paper.</a:t>
            </a:r>
            <a:endParaRPr>
              <a:solidFill>
                <a:schemeClr val="dk1"/>
              </a:solidFill>
            </a:endParaRPr>
          </a:p>
          <a:p>
            <a:pPr indent="457200" lvl="0" marL="0" rtl="0" algn="l">
              <a:lnSpc>
                <a:spcPct val="115000"/>
              </a:lnSpc>
              <a:spcBef>
                <a:spcPts val="0"/>
              </a:spcBef>
              <a:spcAft>
                <a:spcPts val="0"/>
              </a:spcAft>
              <a:buClr>
                <a:schemeClr val="dk1"/>
              </a:buClr>
              <a:buSzPts val="1100"/>
              <a:buFont typeface="Arial"/>
              <a:buNone/>
            </a:pPr>
            <a:r>
              <a:rPr lang="en">
                <a:solidFill>
                  <a:schemeClr val="dk1"/>
                </a:solidFill>
              </a:rPr>
              <a:t>● Instruct students to complete the last section of the </a:t>
            </a:r>
            <a:r>
              <a:rPr lang="en" u="sng">
                <a:solidFill>
                  <a:schemeClr val="hlink"/>
                </a:solidFill>
                <a:hlinkClick r:id="rId2"/>
              </a:rPr>
              <a:t>hand-out</a:t>
            </a:r>
            <a:r>
              <a:rPr lang="en">
                <a:solidFill>
                  <a:schemeClr val="dk1"/>
                </a:solidFill>
              </a:rPr>
              <a:t> (overall rating of the credibility of the source and their rationale).</a:t>
            </a:r>
            <a:endParaRPr>
              <a:solidFill>
                <a:schemeClr val="dk1"/>
              </a:solidFill>
            </a:endParaRPr>
          </a:p>
          <a:p>
            <a:pPr indent="457200" lvl="0" marL="457200" rtl="0" algn="l">
              <a:lnSpc>
                <a:spcPct val="115000"/>
              </a:lnSpc>
              <a:spcBef>
                <a:spcPts val="0"/>
              </a:spcBef>
              <a:spcAft>
                <a:spcPts val="0"/>
              </a:spcAft>
              <a:buClr>
                <a:schemeClr val="dk1"/>
              </a:buClr>
              <a:buSzPts val="1100"/>
              <a:buFont typeface="Arial"/>
              <a:buNone/>
            </a:pPr>
            <a:r>
              <a:rPr lang="en">
                <a:solidFill>
                  <a:schemeClr val="dk1"/>
                </a:solidFill>
              </a:rPr>
              <a:t>○ Collect and review student work as a formative assessment, using as a springboard for discussion the following day. Ask students to group themselves according to the </a:t>
            </a:r>
            <a:br>
              <a:rPr lang="en">
                <a:solidFill>
                  <a:schemeClr val="dk1"/>
                </a:solidFill>
              </a:rPr>
            </a:br>
            <a:r>
              <a:rPr lang="en">
                <a:solidFill>
                  <a:schemeClr val="dk1"/>
                </a:solidFill>
              </a:rPr>
              <a:t>	ratings they gave and have a spokesperson share out the group’s rationale.</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e06c72d4dc_0_1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4" name="Google Shape;284;ge06c72d4dc_0_1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rPr>
              <a:t>Educator notes:</a:t>
            </a:r>
            <a:endParaRPr b="1">
              <a:solidFill>
                <a:schemeClr val="dk1"/>
              </a:solidFill>
            </a:endParaRPr>
          </a:p>
          <a:p>
            <a:pPr indent="0" lvl="0" marL="457200" rtl="0" algn="l">
              <a:lnSpc>
                <a:spcPct val="115000"/>
              </a:lnSpc>
              <a:spcBef>
                <a:spcPts val="0"/>
              </a:spcBef>
              <a:spcAft>
                <a:spcPts val="0"/>
              </a:spcAft>
              <a:buNone/>
            </a:pPr>
            <a:r>
              <a:rPr lang="en">
                <a:solidFill>
                  <a:schemeClr val="dk1"/>
                </a:solidFill>
              </a:rPr>
              <a:t>● If students demonstrate readiness to evaluate multiple sources, modify this activity to present a different source at each station. Have groups work to complete a full worksheet </a:t>
            </a:r>
            <a:br>
              <a:rPr lang="en">
                <a:solidFill>
                  <a:schemeClr val="dk1"/>
                </a:solidFill>
              </a:rPr>
            </a:br>
            <a:r>
              <a:rPr lang="en">
                <a:solidFill>
                  <a:schemeClr val="dk1"/>
                </a:solidFill>
              </a:rPr>
              <a:t>(evaluating all six factors of credibility and their overall rating) for the source at each station. Use slides 16-18 to guide the review of all sources when the rotation is complete.</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2bdf76d883d_0_3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9" name="Google Shape;289;g2bdf76d883d_0_3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rPr>
              <a:t>Educator notes:</a:t>
            </a:r>
            <a:endParaRPr b="1">
              <a:solidFill>
                <a:schemeClr val="dk1"/>
              </a:solidFill>
            </a:endParaRPr>
          </a:p>
          <a:p>
            <a:pPr indent="457200" lvl="0" marL="0" rtl="0" algn="l">
              <a:lnSpc>
                <a:spcPct val="115000"/>
              </a:lnSpc>
              <a:spcBef>
                <a:spcPts val="0"/>
              </a:spcBef>
              <a:spcAft>
                <a:spcPts val="0"/>
              </a:spcAft>
              <a:buClr>
                <a:schemeClr val="dk1"/>
              </a:buClr>
              <a:buSzPts val="1100"/>
              <a:buFont typeface="Arial"/>
              <a:buNone/>
            </a:pPr>
            <a:r>
              <a:rPr lang="en">
                <a:solidFill>
                  <a:schemeClr val="dk1"/>
                </a:solidFill>
              </a:rPr>
              <a:t>● Fill in the table with the list of sources that students will evaluate. Provide additional context (which sources are digital or print) as needed.</a:t>
            </a:r>
            <a:endParaRPr>
              <a:solidFill>
                <a:schemeClr val="dk1"/>
              </a:solidFill>
            </a:endParaRPr>
          </a:p>
          <a:p>
            <a:pPr indent="457200" lvl="0" marL="0" rtl="0" algn="l">
              <a:lnSpc>
                <a:spcPct val="115000"/>
              </a:lnSpc>
              <a:spcBef>
                <a:spcPts val="0"/>
              </a:spcBef>
              <a:spcAft>
                <a:spcPts val="0"/>
              </a:spcAft>
              <a:buClr>
                <a:schemeClr val="dk1"/>
              </a:buClr>
              <a:buSzPts val="1100"/>
              <a:buFont typeface="Arial"/>
              <a:buNone/>
            </a:pPr>
            <a:r>
              <a:t/>
            </a:r>
            <a:endParaRPr b="1">
              <a:solidFill>
                <a:schemeClr val="dk1"/>
              </a:solidFill>
            </a:endParaRPr>
          </a:p>
          <a:p>
            <a:pPr indent="457200" lvl="0" marL="0" rtl="0" algn="l">
              <a:lnSpc>
                <a:spcPct val="115000"/>
              </a:lnSpc>
              <a:spcBef>
                <a:spcPts val="0"/>
              </a:spcBef>
              <a:spcAft>
                <a:spcPts val="0"/>
              </a:spcAft>
              <a:buClr>
                <a:schemeClr val="dk1"/>
              </a:buClr>
              <a:buSzPts val="1100"/>
              <a:buFont typeface="Arial"/>
              <a:buNone/>
            </a:pPr>
            <a:r>
              <a:t/>
            </a:r>
            <a:endParaRPr b="1">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2bdf76d883d_0_3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5" name="Google Shape;305;g2bdf76d883d_0_3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rPr>
              <a:t>Educator notes:</a:t>
            </a:r>
            <a:endParaRPr b="1">
              <a:solidFill>
                <a:schemeClr val="dk1"/>
              </a:solidFill>
            </a:endParaRPr>
          </a:p>
          <a:p>
            <a:pPr indent="457200" lvl="0" marL="0" rtl="0" algn="l">
              <a:lnSpc>
                <a:spcPct val="115000"/>
              </a:lnSpc>
              <a:spcBef>
                <a:spcPts val="0"/>
              </a:spcBef>
              <a:spcAft>
                <a:spcPts val="0"/>
              </a:spcAft>
              <a:buClr>
                <a:schemeClr val="dk1"/>
              </a:buClr>
              <a:buSzPts val="1100"/>
              <a:buFont typeface="Arial"/>
              <a:buNone/>
            </a:pPr>
            <a:r>
              <a:rPr lang="en">
                <a:solidFill>
                  <a:schemeClr val="dk1"/>
                </a:solidFill>
              </a:rPr>
              <a:t>● Copy this slide as needed to have one per source for reviewing as a class. Fill in the information students have gathered during their investigations of the sources. Discuss any </a:t>
            </a:r>
            <a:br>
              <a:rPr lang="en">
                <a:solidFill>
                  <a:schemeClr val="dk1"/>
                </a:solidFill>
              </a:rPr>
            </a:br>
            <a:r>
              <a:rPr lang="en">
                <a:solidFill>
                  <a:schemeClr val="dk1"/>
                </a:solidFill>
              </a:rPr>
              <a:t>	discrepancies students/groups present, and guide students to make rational decisions (and capturing their rationales) about whether or not each source is appropriate to use as a </a:t>
            </a:r>
            <a:br>
              <a:rPr lang="en">
                <a:solidFill>
                  <a:schemeClr val="dk1"/>
                </a:solidFill>
              </a:rPr>
            </a:br>
            <a:r>
              <a:rPr lang="en">
                <a:solidFill>
                  <a:schemeClr val="dk1"/>
                </a:solidFill>
              </a:rPr>
              <a:t>	reference.</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2bdf76d883d_0_3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7" name="Google Shape;327;g2bdf76d883d_0_3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rPr>
              <a:t>Educator notes:</a:t>
            </a:r>
            <a:endParaRPr b="1">
              <a:solidFill>
                <a:schemeClr val="dk1"/>
              </a:solidFill>
            </a:endParaRPr>
          </a:p>
          <a:p>
            <a:pPr indent="457200" lvl="0" marL="0" rtl="0" algn="l">
              <a:lnSpc>
                <a:spcPct val="115000"/>
              </a:lnSpc>
              <a:spcBef>
                <a:spcPts val="0"/>
              </a:spcBef>
              <a:spcAft>
                <a:spcPts val="0"/>
              </a:spcAft>
              <a:buClr>
                <a:schemeClr val="dk1"/>
              </a:buClr>
              <a:buSzPts val="1100"/>
              <a:buFont typeface="Arial"/>
              <a:buNone/>
            </a:pPr>
            <a:r>
              <a:rPr lang="en">
                <a:solidFill>
                  <a:schemeClr val="dk1"/>
                </a:solidFill>
              </a:rPr>
              <a:t>● After evaluating each source, ask students to work in their groups to rank the sources from most to least credible and prepare to justify their decisions. Use the moveable text boxes </a:t>
            </a:r>
            <a:br>
              <a:rPr lang="en">
                <a:solidFill>
                  <a:schemeClr val="dk1"/>
                </a:solidFill>
              </a:rPr>
            </a:br>
            <a:r>
              <a:rPr lang="en">
                <a:solidFill>
                  <a:schemeClr val="dk1"/>
                </a:solidFill>
              </a:rPr>
              <a:t>	to slide the sources into the determined order. Discuss any differences in rankings among groups, patterns that led to ranking decisions and discoveries students made that helped </a:t>
            </a:r>
            <a:br>
              <a:rPr lang="en">
                <a:solidFill>
                  <a:schemeClr val="dk1"/>
                </a:solidFill>
              </a:rPr>
            </a:br>
            <a:r>
              <a:rPr lang="en">
                <a:solidFill>
                  <a:schemeClr val="dk1"/>
                </a:solidFill>
              </a:rPr>
              <a:t>	them to evaluate the credibility of sources.</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g2b85803a3ba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1" name="Google Shape;341;g2b85803a3ba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rPr>
              <a:t>Educator notes:</a:t>
            </a:r>
            <a:endParaRPr b="1">
              <a:solidFill>
                <a:schemeClr val="dk1"/>
              </a:solidFill>
            </a:endParaRPr>
          </a:p>
          <a:p>
            <a:pPr indent="0" lvl="0" marL="457200" rtl="0" algn="l">
              <a:lnSpc>
                <a:spcPct val="115000"/>
              </a:lnSpc>
              <a:spcBef>
                <a:spcPts val="0"/>
              </a:spcBef>
              <a:spcAft>
                <a:spcPts val="0"/>
              </a:spcAft>
              <a:buNone/>
            </a:pPr>
            <a:r>
              <a:rPr lang="en">
                <a:solidFill>
                  <a:schemeClr val="dk1"/>
                </a:solidFill>
              </a:rPr>
              <a:t>● When students demonstrate readiness to evaluate traditional sources, use this activity to evaluate AI-generated text. Have groups work to complete a full </a:t>
            </a:r>
            <a:r>
              <a:rPr lang="en" u="sng">
                <a:solidFill>
                  <a:schemeClr val="hlink"/>
                </a:solidFill>
                <a:hlinkClick r:id="rId2"/>
              </a:rPr>
              <a:t>worksheet</a:t>
            </a:r>
            <a:r>
              <a:rPr lang="en">
                <a:solidFill>
                  <a:schemeClr val="dk1"/>
                </a:solidFill>
              </a:rPr>
              <a:t> </a:t>
            </a:r>
            <a:br>
              <a:rPr lang="en">
                <a:solidFill>
                  <a:schemeClr val="dk1"/>
                </a:solidFill>
              </a:rPr>
            </a:br>
            <a:r>
              <a:rPr lang="en">
                <a:solidFill>
                  <a:schemeClr val="dk1"/>
                </a:solidFill>
              </a:rPr>
              <a:t>(evaluating all five factors of credibility and their overall rating) for the source at each station. Use slides 24-28 to guide the review of all sources when the rotation is complete.</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e06c72d4dc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e06c72d4dc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a:solidFill>
                  <a:schemeClr val="dk1"/>
                </a:solidFill>
              </a:rPr>
              <a:t>Educator notes:</a:t>
            </a:r>
            <a:endParaRPr b="1">
              <a:solidFill>
                <a:schemeClr val="dk1"/>
              </a:solidFill>
            </a:endParaRPr>
          </a:p>
          <a:p>
            <a:pPr indent="457200" lvl="0" marL="0" rtl="0" algn="l">
              <a:lnSpc>
                <a:spcPct val="115000"/>
              </a:lnSpc>
              <a:spcBef>
                <a:spcPts val="0"/>
              </a:spcBef>
              <a:spcAft>
                <a:spcPts val="0"/>
              </a:spcAft>
              <a:buNone/>
            </a:pPr>
            <a:r>
              <a:rPr lang="en">
                <a:solidFill>
                  <a:schemeClr val="dk1"/>
                </a:solidFill>
              </a:rPr>
              <a:t>● Consider using this essential question as your bell-ringer activity, having students respond orally (think-pair-share) or in writing.</a:t>
            </a:r>
            <a:endParaRPr>
              <a:solidFill>
                <a:schemeClr val="dk1"/>
              </a:solidFill>
            </a:endParaRPr>
          </a:p>
          <a:p>
            <a:pPr indent="0" lvl="0" marL="457200" rtl="0" algn="l">
              <a:lnSpc>
                <a:spcPct val="115000"/>
              </a:lnSpc>
              <a:spcBef>
                <a:spcPts val="0"/>
              </a:spcBef>
              <a:spcAft>
                <a:spcPts val="0"/>
              </a:spcAft>
              <a:buNone/>
            </a:pPr>
            <a:r>
              <a:rPr lang="en">
                <a:solidFill>
                  <a:schemeClr val="dk1"/>
                </a:solidFill>
              </a:rPr>
              <a:t>● Introduce the station activity to students.</a:t>
            </a:r>
            <a:endParaRPr>
              <a:solidFill>
                <a:schemeClr val="dk1"/>
              </a:solidFill>
            </a:endParaRPr>
          </a:p>
          <a:p>
            <a:pPr indent="457200" lvl="0" marL="457200" rtl="0" algn="l">
              <a:lnSpc>
                <a:spcPct val="115000"/>
              </a:lnSpc>
              <a:spcBef>
                <a:spcPts val="0"/>
              </a:spcBef>
              <a:spcAft>
                <a:spcPts val="0"/>
              </a:spcAft>
              <a:buNone/>
            </a:pPr>
            <a:r>
              <a:rPr lang="en">
                <a:solidFill>
                  <a:schemeClr val="dk1"/>
                </a:solidFill>
              </a:rPr>
              <a:t>○ Explain the purpose of this activity is to practice evaluating the factors that impact the credibility of a source (see next slide) to determine its overall credibility.</a:t>
            </a:r>
            <a:endParaRPr>
              <a:solidFill>
                <a:schemeClr val="dk1"/>
              </a:solidFill>
            </a:endParaRPr>
          </a:p>
          <a:p>
            <a:pPr indent="457200" lvl="0" marL="457200" rtl="0" algn="l">
              <a:lnSpc>
                <a:spcPct val="115000"/>
              </a:lnSpc>
              <a:spcBef>
                <a:spcPts val="0"/>
              </a:spcBef>
              <a:spcAft>
                <a:spcPts val="0"/>
              </a:spcAft>
              <a:buNone/>
            </a:pPr>
            <a:r>
              <a:rPr lang="en">
                <a:solidFill>
                  <a:schemeClr val="dk1"/>
                </a:solidFill>
              </a:rPr>
              <a:t>○ The goal is for students to not only determine </a:t>
            </a:r>
            <a:r>
              <a:rPr i="1" lang="en">
                <a:solidFill>
                  <a:schemeClr val="dk1"/>
                </a:solidFill>
              </a:rPr>
              <a:t>how</a:t>
            </a:r>
            <a:r>
              <a:rPr lang="en">
                <a:solidFill>
                  <a:schemeClr val="dk1"/>
                </a:solidFill>
              </a:rPr>
              <a:t> credible the source is, but to justify their answers by rating the source across the six credibility factors.</a:t>
            </a:r>
            <a:endParaRPr>
              <a:solidFill>
                <a:schemeClr val="dk1"/>
              </a:solidFill>
            </a:endParaRPr>
          </a:p>
          <a:p>
            <a:pPr indent="457200" lvl="0" marL="457200" rtl="0" algn="l">
              <a:lnSpc>
                <a:spcPct val="115000"/>
              </a:lnSpc>
              <a:spcBef>
                <a:spcPts val="0"/>
              </a:spcBef>
              <a:spcAft>
                <a:spcPts val="0"/>
              </a:spcAft>
              <a:buNone/>
            </a:pPr>
            <a:r>
              <a:rPr lang="en">
                <a:solidFill>
                  <a:schemeClr val="dk1"/>
                </a:solidFill>
              </a:rPr>
              <a:t>○ They will be rotating through six stations, each station focusing on one factor of the source’s credibility. At each station, there will be a station guide to assist their</a:t>
            </a:r>
            <a:br>
              <a:rPr lang="en">
                <a:solidFill>
                  <a:schemeClr val="dk1"/>
                </a:solidFill>
              </a:rPr>
            </a:br>
            <a:r>
              <a:rPr lang="en">
                <a:solidFill>
                  <a:schemeClr val="dk1"/>
                </a:solidFill>
              </a:rPr>
              <a:t>	evaluation of that factor (show </a:t>
            </a:r>
            <a:r>
              <a:rPr lang="en" u="sng">
                <a:solidFill>
                  <a:schemeClr val="hlink"/>
                </a:solidFill>
                <a:hlinkClick r:id="rId2"/>
              </a:rPr>
              <a:t>Station Guides - Scaffolded</a:t>
            </a:r>
            <a:r>
              <a:rPr lang="en">
                <a:solidFill>
                  <a:schemeClr val="dk1"/>
                </a:solidFill>
              </a:rPr>
              <a:t>).</a:t>
            </a:r>
            <a:endParaRPr>
              <a:solidFill>
                <a:schemeClr val="dk1"/>
              </a:solidFill>
            </a:endParaRPr>
          </a:p>
          <a:p>
            <a:pPr indent="0" lvl="0" marL="457200" rtl="0" algn="l">
              <a:lnSpc>
                <a:spcPct val="115000"/>
              </a:lnSpc>
              <a:spcBef>
                <a:spcPts val="0"/>
              </a:spcBef>
              <a:spcAft>
                <a:spcPts val="0"/>
              </a:spcAft>
              <a:buNone/>
            </a:pPr>
            <a:r>
              <a:t/>
            </a:r>
            <a:endParaRPr>
              <a:solidFill>
                <a:schemeClr val="dk1"/>
              </a:solidFill>
            </a:endParaRPr>
          </a:p>
          <a:p>
            <a:pPr indent="0" lvl="0" marL="457200" rtl="0" algn="l">
              <a:spcBef>
                <a:spcPts val="0"/>
              </a:spcBef>
              <a:spcAft>
                <a:spcPts val="0"/>
              </a:spcAft>
              <a:buNone/>
            </a:pPr>
            <a:r>
              <a:t/>
            </a:r>
            <a:endParaRPr>
              <a:solidFill>
                <a:schemeClr val="dk1"/>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g2b85803a3ba_2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6" name="Google Shape;346;g2b85803a3ba_2_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
                <a:solidFill>
                  <a:schemeClr val="dk1"/>
                </a:solidFill>
              </a:rPr>
              <a:t>Educator notes: </a:t>
            </a:r>
            <a:r>
              <a:rPr lang="en">
                <a:solidFill>
                  <a:schemeClr val="dk1"/>
                </a:solidFill>
              </a:rPr>
              <a:t>These slides should be used to help determine the credibility of AI-generated text only. Make sure that students are aware that if at any point in time the text “fails” any of the checks, they should immediately begin over. Not meeting the criteria listed on A - D makes it less likely that verification of the information will find the text credible.</a:t>
            </a:r>
            <a:endParaRPr>
              <a:solidFill>
                <a:schemeClr val="dk1"/>
              </a:solidFill>
            </a:endParaRPr>
          </a:p>
          <a:p>
            <a:pPr indent="0" lvl="0" marL="457200" rtl="0" algn="l">
              <a:lnSpc>
                <a:spcPct val="100000"/>
              </a:lnSpc>
              <a:spcBef>
                <a:spcPts val="0"/>
              </a:spcBef>
              <a:spcAft>
                <a:spcPts val="0"/>
              </a:spcAft>
              <a:buNone/>
            </a:pPr>
            <a:r>
              <a:t/>
            </a:r>
            <a:endParaRPr>
              <a:solidFill>
                <a:schemeClr val="dk1"/>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g2b85803a3ba_2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4" name="Google Shape;354;g2b85803a3ba_2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rPr>
              <a:t>Educator notes:</a:t>
            </a:r>
            <a:endParaRPr b="1">
              <a:solidFill>
                <a:schemeClr val="dk1"/>
              </a:solidFill>
            </a:endParaRPr>
          </a:p>
          <a:p>
            <a:pPr indent="457200" lvl="0" marL="0" rtl="0" algn="l">
              <a:lnSpc>
                <a:spcPct val="115000"/>
              </a:lnSpc>
              <a:spcBef>
                <a:spcPts val="0"/>
              </a:spcBef>
              <a:spcAft>
                <a:spcPts val="0"/>
              </a:spcAft>
              <a:buClr>
                <a:schemeClr val="dk1"/>
              </a:buClr>
              <a:buSzPts val="1100"/>
              <a:buFont typeface="Arial"/>
              <a:buNone/>
            </a:pPr>
            <a:r>
              <a:rPr lang="en">
                <a:solidFill>
                  <a:schemeClr val="dk1"/>
                </a:solidFill>
              </a:rPr>
              <a:t>● Optional: Perform a </a:t>
            </a:r>
            <a:r>
              <a:rPr lang="en" u="sng">
                <a:solidFill>
                  <a:schemeClr val="hlink"/>
                </a:solidFill>
                <a:hlinkClick r:id="rId2"/>
              </a:rPr>
              <a:t>think aloud</a:t>
            </a:r>
            <a:r>
              <a:rPr lang="en">
                <a:solidFill>
                  <a:schemeClr val="dk1"/>
                </a:solidFill>
              </a:rPr>
              <a:t> with a practice source to model the station activity expectations with the class.</a:t>
            </a:r>
            <a:endParaRPr>
              <a:solidFill>
                <a:schemeClr val="dk1"/>
              </a:solidFill>
            </a:endParaRPr>
          </a:p>
          <a:p>
            <a:pPr indent="457200" lvl="0" marL="457200" rtl="0" algn="l">
              <a:lnSpc>
                <a:spcPct val="115000"/>
              </a:lnSpc>
              <a:spcBef>
                <a:spcPts val="0"/>
              </a:spcBef>
              <a:spcAft>
                <a:spcPts val="0"/>
              </a:spcAft>
              <a:buClr>
                <a:schemeClr val="dk1"/>
              </a:buClr>
              <a:buSzPts val="1100"/>
              <a:buFont typeface="Arial"/>
              <a:buNone/>
            </a:pPr>
            <a:r>
              <a:rPr lang="en">
                <a:solidFill>
                  <a:schemeClr val="dk1"/>
                </a:solidFill>
              </a:rPr>
              <a:t>○ Walk-through the questions on each station guide, modeling the thought process and thorough investigation of the source, and how to record your notes on the </a:t>
            </a:r>
            <a:r>
              <a:rPr lang="en" u="sng">
                <a:solidFill>
                  <a:schemeClr val="hlink"/>
                </a:solidFill>
                <a:hlinkClick r:id="rId3"/>
              </a:rPr>
              <a:t>worksheet</a:t>
            </a:r>
            <a:r>
              <a:rPr lang="en">
                <a:solidFill>
                  <a:schemeClr val="dk1"/>
                </a:solidFill>
              </a:rPr>
              <a:t>.</a:t>
            </a:r>
            <a:endParaRPr>
              <a:solidFill>
                <a:schemeClr val="dk1"/>
              </a:solidFill>
            </a:endParaRPr>
          </a:p>
          <a:p>
            <a:pPr indent="457200" lvl="0" marL="457200" rtl="0" algn="l">
              <a:lnSpc>
                <a:spcPct val="115000"/>
              </a:lnSpc>
              <a:spcBef>
                <a:spcPts val="0"/>
              </a:spcBef>
              <a:spcAft>
                <a:spcPts val="0"/>
              </a:spcAft>
              <a:buClr>
                <a:schemeClr val="dk1"/>
              </a:buClr>
              <a:buSzPts val="1100"/>
              <a:buFont typeface="Arial"/>
              <a:buNone/>
            </a:pPr>
            <a:r>
              <a:rPr lang="en">
                <a:solidFill>
                  <a:schemeClr val="dk1"/>
                </a:solidFill>
              </a:rPr>
              <a:t>○ Consider having groups move to a station for the practice/modeling activity, and having each group assist with its corresponding station factor during the think aloud.</a:t>
            </a:r>
            <a:endParaRPr>
              <a:solidFill>
                <a:schemeClr val="dk1"/>
              </a:solidFill>
            </a:endParaRPr>
          </a:p>
          <a:p>
            <a:pPr indent="457200" lvl="0" marL="457200" rtl="0" algn="l">
              <a:lnSpc>
                <a:spcPct val="115000"/>
              </a:lnSpc>
              <a:spcBef>
                <a:spcPts val="0"/>
              </a:spcBef>
              <a:spcAft>
                <a:spcPts val="0"/>
              </a:spcAft>
              <a:buClr>
                <a:schemeClr val="dk1"/>
              </a:buClr>
              <a:buSzPts val="1100"/>
              <a:buFont typeface="Arial"/>
              <a:buNone/>
            </a:pPr>
            <a:r>
              <a:rPr lang="en">
                <a:solidFill>
                  <a:schemeClr val="dk1"/>
                </a:solidFill>
              </a:rPr>
              <a:t>○ When the practice/modeling activity is complete, rotate groups to the next station to begin evaluating the intended source.</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g2bdf76d883d_0_4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1" name="Google Shape;361;g2bdf76d883d_0_4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rPr>
              <a:t>Educator notes:</a:t>
            </a:r>
            <a:endParaRPr b="1">
              <a:solidFill>
                <a:schemeClr val="dk1"/>
              </a:solidFill>
            </a:endParaRPr>
          </a:p>
          <a:p>
            <a:pPr indent="457200" lvl="0" marL="0" rtl="0" algn="l">
              <a:lnSpc>
                <a:spcPct val="115000"/>
              </a:lnSpc>
              <a:spcBef>
                <a:spcPts val="0"/>
              </a:spcBef>
              <a:spcAft>
                <a:spcPts val="0"/>
              </a:spcAft>
              <a:buClr>
                <a:schemeClr val="dk1"/>
              </a:buClr>
              <a:buSzPts val="1100"/>
              <a:buFont typeface="Arial"/>
              <a:buNone/>
            </a:pPr>
            <a:r>
              <a:rPr lang="en">
                <a:solidFill>
                  <a:schemeClr val="dk1"/>
                </a:solidFill>
              </a:rPr>
              <a:t>● Copy this slide as needed to have one per source for reviewing as a class and/or further practice. Fill in the information students have gathered during their investigations of the sources. Discuss any </a:t>
            </a:r>
            <a:br>
              <a:rPr lang="en">
                <a:solidFill>
                  <a:schemeClr val="dk1"/>
                </a:solidFill>
              </a:rPr>
            </a:br>
            <a:r>
              <a:rPr lang="en">
                <a:solidFill>
                  <a:schemeClr val="dk1"/>
                </a:solidFill>
              </a:rPr>
              <a:t>	discrepancies students/groups present, and guide students to make rational decisions (and capturing their rationales) about whether or not </a:t>
            </a:r>
            <a:r>
              <a:rPr lang="en">
                <a:solidFill>
                  <a:schemeClr val="dk1"/>
                </a:solidFill>
              </a:rPr>
              <a:t>the</a:t>
            </a:r>
            <a:r>
              <a:rPr lang="en">
                <a:solidFill>
                  <a:schemeClr val="dk1"/>
                </a:solidFill>
              </a:rPr>
              <a:t> source is appropriate to use as a </a:t>
            </a:r>
            <a:br>
              <a:rPr lang="en">
                <a:solidFill>
                  <a:schemeClr val="dk1"/>
                </a:solidFill>
              </a:rPr>
            </a:br>
            <a:r>
              <a:rPr lang="en">
                <a:solidFill>
                  <a:schemeClr val="dk1"/>
                </a:solidFill>
              </a:rPr>
              <a:t>	reference.</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g2bdf76d883d_0_4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2" name="Google Shape;382;g2bdf76d883d_0_4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g2bdf76d883d_0_4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7" name="Google Shape;397;g2bdf76d883d_0_4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g2bdf76d883d_0_5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3" name="Google Shape;403;g2bdf76d883d_0_5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g2bdf76d883d_0_5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9" name="Google Shape;409;g2bdf76d883d_0_5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g2bdf76d883d_0_5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5" name="Google Shape;415;g2bdf76d883d_0_5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g2bdf76d883d_0_5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1" name="Google Shape;421;g2bdf76d883d_0_5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g2bdf76d883d_0_5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7" name="Google Shape;427;g2bdf76d883d_0_5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rPr>
              <a:t>Educator notes:</a:t>
            </a:r>
            <a:endParaRPr b="1">
              <a:solidFill>
                <a:schemeClr val="dk1"/>
              </a:solidFill>
            </a:endParaRPr>
          </a:p>
          <a:p>
            <a:pPr indent="457200" lvl="0" marL="0" rtl="0" algn="l">
              <a:lnSpc>
                <a:spcPct val="115000"/>
              </a:lnSpc>
              <a:spcBef>
                <a:spcPts val="0"/>
              </a:spcBef>
              <a:spcAft>
                <a:spcPts val="0"/>
              </a:spcAft>
              <a:buClr>
                <a:schemeClr val="dk1"/>
              </a:buClr>
              <a:buSzPts val="1100"/>
              <a:buFont typeface="Arial"/>
              <a:buNone/>
            </a:pPr>
            <a:r>
              <a:rPr lang="en">
                <a:solidFill>
                  <a:schemeClr val="dk1"/>
                </a:solidFill>
              </a:rPr>
              <a:t>● Use this slide to review each credibility factor for the target source. If students are sitting at the last station in the rotation, consider asking each group to present its findings on </a:t>
            </a:r>
            <a:br>
              <a:rPr lang="en">
                <a:solidFill>
                  <a:schemeClr val="dk1"/>
                </a:solidFill>
              </a:rPr>
            </a:br>
            <a:r>
              <a:rPr lang="en">
                <a:solidFill>
                  <a:schemeClr val="dk1"/>
                </a:solidFill>
              </a:rPr>
              <a:t>	that factor, and record notes in the corresponding sections.</a:t>
            </a:r>
            <a:endParaRPr>
              <a:solidFill>
                <a:schemeClr val="dk1"/>
              </a:solidFill>
            </a:endParaRPr>
          </a:p>
          <a:p>
            <a:pPr indent="457200" lvl="0" marL="0" rtl="0" algn="l">
              <a:lnSpc>
                <a:spcPct val="115000"/>
              </a:lnSpc>
              <a:spcBef>
                <a:spcPts val="0"/>
              </a:spcBef>
              <a:spcAft>
                <a:spcPts val="0"/>
              </a:spcAft>
              <a:buClr>
                <a:schemeClr val="dk1"/>
              </a:buClr>
              <a:buSzPts val="1100"/>
              <a:buFont typeface="Arial"/>
              <a:buNone/>
            </a:pPr>
            <a:r>
              <a:rPr lang="en">
                <a:solidFill>
                  <a:schemeClr val="dk1"/>
                </a:solidFill>
              </a:rPr>
              <a:t>● Identify areas where groups disagreed with their rankings and what factors led to those decisions. If a consensus regarding the source’s credibility cannot be reached, highlight </a:t>
            </a:r>
            <a:br>
              <a:rPr lang="en">
                <a:solidFill>
                  <a:schemeClr val="dk1"/>
                </a:solidFill>
              </a:rPr>
            </a:br>
            <a:r>
              <a:rPr lang="en">
                <a:solidFill>
                  <a:schemeClr val="dk1"/>
                </a:solidFill>
              </a:rPr>
              <a:t>	the pros and cons of using the source as a potential reference, and remind students that ultimately they will need to make this choice when composing a research paper.</a:t>
            </a:r>
            <a:endParaRPr>
              <a:solidFill>
                <a:schemeClr val="dk1"/>
              </a:solidFill>
            </a:endParaRPr>
          </a:p>
          <a:p>
            <a:pPr indent="457200" lvl="0" marL="0" rtl="0" algn="l">
              <a:lnSpc>
                <a:spcPct val="115000"/>
              </a:lnSpc>
              <a:spcBef>
                <a:spcPts val="0"/>
              </a:spcBef>
              <a:spcAft>
                <a:spcPts val="0"/>
              </a:spcAft>
              <a:buClr>
                <a:schemeClr val="dk1"/>
              </a:buClr>
              <a:buSzPts val="1100"/>
              <a:buFont typeface="Arial"/>
              <a:buNone/>
            </a:pPr>
            <a:r>
              <a:rPr lang="en">
                <a:solidFill>
                  <a:schemeClr val="dk1"/>
                </a:solidFill>
              </a:rPr>
              <a:t>● Instruct students to complete the last section of the </a:t>
            </a:r>
            <a:r>
              <a:rPr lang="en" u="sng">
                <a:solidFill>
                  <a:schemeClr val="hlink"/>
                </a:solidFill>
                <a:hlinkClick r:id="rId2"/>
              </a:rPr>
              <a:t>handout</a:t>
            </a:r>
            <a:r>
              <a:rPr lang="en">
                <a:solidFill>
                  <a:schemeClr val="dk1"/>
                </a:solidFill>
              </a:rPr>
              <a:t> (overall rating of the credibility of the source and their rationale).</a:t>
            </a:r>
            <a:endParaRPr>
              <a:solidFill>
                <a:schemeClr val="dk1"/>
              </a:solidFill>
            </a:endParaRPr>
          </a:p>
          <a:p>
            <a:pPr indent="457200" lvl="0" marL="457200" rtl="0" algn="l">
              <a:lnSpc>
                <a:spcPct val="115000"/>
              </a:lnSpc>
              <a:spcBef>
                <a:spcPts val="0"/>
              </a:spcBef>
              <a:spcAft>
                <a:spcPts val="0"/>
              </a:spcAft>
              <a:buClr>
                <a:schemeClr val="dk1"/>
              </a:buClr>
              <a:buSzPts val="1100"/>
              <a:buFont typeface="Arial"/>
              <a:buNone/>
            </a:pPr>
            <a:r>
              <a:rPr lang="en">
                <a:solidFill>
                  <a:schemeClr val="dk1"/>
                </a:solidFill>
              </a:rPr>
              <a:t>○ Collect and review student work as a formative assessment, using as a springboard for discussion the following day. Ask students to group themselves according to the </a:t>
            </a:r>
            <a:br>
              <a:rPr lang="en">
                <a:solidFill>
                  <a:schemeClr val="dk1"/>
                </a:solidFill>
              </a:rPr>
            </a:br>
            <a:r>
              <a:rPr lang="en">
                <a:solidFill>
                  <a:schemeClr val="dk1"/>
                </a:solidFill>
              </a:rPr>
              <a:t>	ratings they gave and have a spokesperson share out the group’s rationale.</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b="1">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e06c72d4d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e06c72d4d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rPr>
              <a:t>Educator notes:</a:t>
            </a:r>
            <a:endParaRPr b="1">
              <a:solidFill>
                <a:schemeClr val="dk1"/>
              </a:solidFill>
            </a:endParaRPr>
          </a:p>
          <a:p>
            <a:pPr indent="457200" lvl="0" marL="0" rtl="0" algn="l">
              <a:lnSpc>
                <a:spcPct val="115000"/>
              </a:lnSpc>
              <a:spcBef>
                <a:spcPts val="0"/>
              </a:spcBef>
              <a:spcAft>
                <a:spcPts val="0"/>
              </a:spcAft>
              <a:buClr>
                <a:schemeClr val="dk1"/>
              </a:buClr>
              <a:buSzPts val="1100"/>
              <a:buFont typeface="Arial"/>
              <a:buNone/>
            </a:pPr>
            <a:r>
              <a:rPr lang="en">
                <a:solidFill>
                  <a:schemeClr val="dk1"/>
                </a:solidFill>
              </a:rPr>
              <a:t>● This slide provides an overview of the </a:t>
            </a:r>
            <a:r>
              <a:rPr lang="en" u="sng">
                <a:solidFill>
                  <a:schemeClr val="hlink"/>
                </a:solidFill>
                <a:hlinkClick r:id="rId2"/>
              </a:rPr>
              <a:t>Source Credibility Guide</a:t>
            </a:r>
            <a:r>
              <a:rPr lang="en">
                <a:solidFill>
                  <a:schemeClr val="dk1"/>
                </a:solidFill>
              </a:rPr>
              <a:t>.</a:t>
            </a:r>
            <a:endParaRPr>
              <a:solidFill>
                <a:schemeClr val="dk1"/>
              </a:solidFill>
            </a:endParaRPr>
          </a:p>
          <a:p>
            <a:pPr indent="457200" lvl="0" marL="0" rtl="0" algn="l">
              <a:lnSpc>
                <a:spcPct val="115000"/>
              </a:lnSpc>
              <a:spcBef>
                <a:spcPts val="0"/>
              </a:spcBef>
              <a:spcAft>
                <a:spcPts val="0"/>
              </a:spcAft>
              <a:buClr>
                <a:schemeClr val="dk1"/>
              </a:buClr>
              <a:buSzPts val="1100"/>
              <a:buFont typeface="Arial"/>
              <a:buNone/>
            </a:pPr>
            <a:r>
              <a:rPr lang="en">
                <a:solidFill>
                  <a:schemeClr val="dk1"/>
                </a:solidFill>
              </a:rPr>
              <a:t>● Consider asking students to recall/explain the key indicators for each factor (presented in </a:t>
            </a:r>
            <a:r>
              <a:rPr lang="en" u="sng">
                <a:solidFill>
                  <a:schemeClr val="hlink"/>
                </a:solidFill>
                <a:hlinkClick r:id="rId3"/>
              </a:rPr>
              <a:t>Lesson 1</a:t>
            </a:r>
            <a:r>
              <a:rPr lang="en">
                <a:solidFill>
                  <a:srgbClr val="0000FF"/>
                </a:solidFill>
              </a:rPr>
              <a:t> </a:t>
            </a:r>
            <a:r>
              <a:rPr lang="en">
                <a:solidFill>
                  <a:schemeClr val="dk1"/>
                </a:solidFill>
              </a:rPr>
              <a:t>through</a:t>
            </a:r>
            <a:r>
              <a:rPr lang="en" u="sng">
                <a:solidFill>
                  <a:schemeClr val="hlink"/>
                </a:solidFill>
                <a:hlinkClick r:id="rId4"/>
              </a:rPr>
              <a:t>Lesson 6</a:t>
            </a:r>
            <a:r>
              <a:rPr lang="en">
                <a:solidFill>
                  <a:schemeClr val="dk1"/>
                </a:solidFill>
              </a:rPr>
              <a:t>) as a brief review before starting the activity.</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gddfd053114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8" name="Google Shape;448;gddfd053114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e06c72d4dc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e06c72d4dc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rPr>
              <a:t>Educator notes:</a:t>
            </a:r>
            <a:endParaRPr b="1">
              <a:solidFill>
                <a:schemeClr val="dk1"/>
              </a:solidFill>
            </a:endParaRPr>
          </a:p>
          <a:p>
            <a:pPr indent="457200" lvl="0" marL="0" rtl="0" algn="l">
              <a:lnSpc>
                <a:spcPct val="115000"/>
              </a:lnSpc>
              <a:spcBef>
                <a:spcPts val="0"/>
              </a:spcBef>
              <a:spcAft>
                <a:spcPts val="0"/>
              </a:spcAft>
              <a:buClr>
                <a:schemeClr val="dk1"/>
              </a:buClr>
              <a:buSzPts val="1100"/>
              <a:buFont typeface="Arial"/>
              <a:buNone/>
            </a:pPr>
            <a:r>
              <a:rPr lang="en">
                <a:solidFill>
                  <a:schemeClr val="dk1"/>
                </a:solidFill>
              </a:rPr>
              <a:t>● Optional: Perform a think aloud with a practice source to model the station activity expectations with the class.</a:t>
            </a:r>
            <a:endParaRPr>
              <a:solidFill>
                <a:schemeClr val="dk1"/>
              </a:solidFill>
            </a:endParaRPr>
          </a:p>
          <a:p>
            <a:pPr indent="457200" lvl="0" marL="457200" rtl="0" algn="l">
              <a:lnSpc>
                <a:spcPct val="115000"/>
              </a:lnSpc>
              <a:spcBef>
                <a:spcPts val="0"/>
              </a:spcBef>
              <a:spcAft>
                <a:spcPts val="0"/>
              </a:spcAft>
              <a:buClr>
                <a:schemeClr val="dk1"/>
              </a:buClr>
              <a:buSzPts val="1100"/>
              <a:buFont typeface="Arial"/>
              <a:buNone/>
            </a:pPr>
            <a:r>
              <a:rPr lang="en">
                <a:solidFill>
                  <a:schemeClr val="dk1"/>
                </a:solidFill>
              </a:rPr>
              <a:t>○ Walk-through the questions on each station guide, modeling the thought process and thorough investigation of the source, and how to record your notes on the worksheet.</a:t>
            </a:r>
            <a:endParaRPr>
              <a:solidFill>
                <a:schemeClr val="dk1"/>
              </a:solidFill>
            </a:endParaRPr>
          </a:p>
          <a:p>
            <a:pPr indent="457200" lvl="0" marL="457200" rtl="0" algn="l">
              <a:lnSpc>
                <a:spcPct val="115000"/>
              </a:lnSpc>
              <a:spcBef>
                <a:spcPts val="0"/>
              </a:spcBef>
              <a:spcAft>
                <a:spcPts val="0"/>
              </a:spcAft>
              <a:buClr>
                <a:schemeClr val="dk1"/>
              </a:buClr>
              <a:buSzPts val="1100"/>
              <a:buFont typeface="Arial"/>
              <a:buNone/>
            </a:pPr>
            <a:r>
              <a:rPr lang="en">
                <a:solidFill>
                  <a:schemeClr val="dk1"/>
                </a:solidFill>
              </a:rPr>
              <a:t>○ Consider having groups move to a station for the practice/modeling activity, and having each group assist with its corresponding station factor during the think aloud.</a:t>
            </a:r>
            <a:endParaRPr>
              <a:solidFill>
                <a:schemeClr val="dk1"/>
              </a:solidFill>
            </a:endParaRPr>
          </a:p>
          <a:p>
            <a:pPr indent="457200" lvl="0" marL="457200" rtl="0" algn="l">
              <a:lnSpc>
                <a:spcPct val="115000"/>
              </a:lnSpc>
              <a:spcBef>
                <a:spcPts val="0"/>
              </a:spcBef>
              <a:spcAft>
                <a:spcPts val="0"/>
              </a:spcAft>
              <a:buClr>
                <a:schemeClr val="dk1"/>
              </a:buClr>
              <a:buSzPts val="1100"/>
              <a:buFont typeface="Arial"/>
              <a:buNone/>
            </a:pPr>
            <a:r>
              <a:rPr lang="en">
                <a:solidFill>
                  <a:schemeClr val="dk1"/>
                </a:solidFill>
              </a:rPr>
              <a:t>○ When the practice/modeling activity is complete, rotate groups to the next station to begin evaluating the intended source.</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2bdf76d883d_0_1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2bdf76d883d_0_1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rPr>
              <a:t>Educator notes:</a:t>
            </a:r>
            <a:endParaRPr b="1">
              <a:solidFill>
                <a:schemeClr val="dk1"/>
              </a:solidFill>
            </a:endParaRPr>
          </a:p>
          <a:p>
            <a:pPr indent="457200" lvl="0" marL="0" rtl="0" algn="l">
              <a:lnSpc>
                <a:spcPct val="115000"/>
              </a:lnSpc>
              <a:spcBef>
                <a:spcPts val="0"/>
              </a:spcBef>
              <a:spcAft>
                <a:spcPts val="0"/>
              </a:spcAft>
              <a:buClr>
                <a:schemeClr val="dk1"/>
              </a:buClr>
              <a:buSzPts val="1100"/>
              <a:buFont typeface="Arial"/>
              <a:buNone/>
            </a:pPr>
            <a:r>
              <a:rPr lang="en">
                <a:solidFill>
                  <a:schemeClr val="dk1"/>
                </a:solidFill>
              </a:rPr>
              <a:t>● Pass out and review the hand-outs with students. Explain that students should refer to the </a:t>
            </a:r>
            <a:r>
              <a:rPr lang="en" u="sng">
                <a:solidFill>
                  <a:schemeClr val="hlink"/>
                </a:solidFill>
                <a:hlinkClick r:id="rId2"/>
              </a:rPr>
              <a:t>Station Guides - Scaffolded</a:t>
            </a:r>
            <a:r>
              <a:rPr lang="en">
                <a:solidFill>
                  <a:schemeClr val="dk1"/>
                </a:solidFill>
              </a:rPr>
              <a:t> as references and notes for each factor should be recorded </a:t>
            </a:r>
            <a:br>
              <a:rPr lang="en">
                <a:solidFill>
                  <a:schemeClr val="dk1"/>
                </a:solidFill>
              </a:rPr>
            </a:br>
            <a:r>
              <a:rPr lang="en">
                <a:solidFill>
                  <a:schemeClr val="dk1"/>
                </a:solidFill>
              </a:rPr>
              <a:t>	on their individual </a:t>
            </a:r>
            <a:r>
              <a:rPr lang="en" u="sng">
                <a:solidFill>
                  <a:schemeClr val="hlink"/>
                </a:solidFill>
                <a:hlinkClick r:id="rId3"/>
              </a:rPr>
              <a:t>worksheets</a:t>
            </a:r>
            <a:r>
              <a:rPr lang="en">
                <a:solidFill>
                  <a:schemeClr val="dk1"/>
                </a:solidFill>
              </a:rPr>
              <a:t>.</a:t>
            </a:r>
            <a:br>
              <a:rPr lang="en">
                <a:solidFill>
                  <a:schemeClr val="dk1"/>
                </a:solidFill>
              </a:rPr>
            </a:br>
            <a:r>
              <a:rPr lang="en">
                <a:solidFill>
                  <a:schemeClr val="dk1"/>
                </a:solidFill>
              </a:rPr>
              <a:t>	● Determine the rating system (numeric or symbolic, or allow students to choose what works for them). For each factor, lead the discussion towards having students determine: </a:t>
            </a:r>
            <a:br>
              <a:rPr lang="en">
                <a:solidFill>
                  <a:schemeClr val="dk1"/>
                </a:solidFill>
              </a:rPr>
            </a:br>
            <a:r>
              <a:rPr lang="en">
                <a:solidFill>
                  <a:schemeClr val="dk1"/>
                </a:solidFill>
              </a:rPr>
              <a:t>	1) How credible is [this factor] of this source? and 2) Does this impact whether or not you would use this source as a reference? Why or why not?</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2bdf76d883d_0_1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2bdf76d883d_0_1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e06c72d4dc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e06c72d4dc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rPr>
              <a:t>Educator notes:</a:t>
            </a:r>
            <a:endParaRPr b="1">
              <a:solidFill>
                <a:schemeClr val="dk1"/>
              </a:solidFill>
            </a:endParaRPr>
          </a:p>
          <a:p>
            <a:pPr indent="457200" lvl="0" marL="0" rtl="0" algn="l">
              <a:lnSpc>
                <a:spcPct val="115000"/>
              </a:lnSpc>
              <a:spcBef>
                <a:spcPts val="0"/>
              </a:spcBef>
              <a:spcAft>
                <a:spcPts val="0"/>
              </a:spcAft>
              <a:buClr>
                <a:schemeClr val="dk1"/>
              </a:buClr>
              <a:buSzPts val="1100"/>
              <a:buFont typeface="Arial"/>
              <a:buNone/>
            </a:pPr>
            <a:r>
              <a:rPr lang="en">
                <a:solidFill>
                  <a:schemeClr val="dk1"/>
                </a:solidFill>
              </a:rPr>
              <a:t>● Consider displaying each of these Station Guide slides to the class to assist in the practice/think aloud portion of the activity.</a:t>
            </a:r>
            <a:endParaRPr>
              <a:solidFill>
                <a:schemeClr val="dk1"/>
              </a:solidFill>
            </a:endParaRPr>
          </a:p>
          <a:p>
            <a:pPr indent="457200" lvl="0" marL="0" rtl="0" algn="l">
              <a:lnSpc>
                <a:spcPct val="115000"/>
              </a:lnSpc>
              <a:spcBef>
                <a:spcPts val="0"/>
              </a:spcBef>
              <a:spcAft>
                <a:spcPts val="0"/>
              </a:spcAft>
              <a:buClr>
                <a:schemeClr val="dk1"/>
              </a:buClr>
              <a:buSzPts val="1100"/>
              <a:buFont typeface="Arial"/>
              <a:buNone/>
            </a:pPr>
            <a:r>
              <a:rPr lang="en">
                <a:solidFill>
                  <a:schemeClr val="dk1"/>
                </a:solidFill>
              </a:rPr>
              <a:t>● You can download and/or print the pdf versions of these slides </a:t>
            </a:r>
            <a:r>
              <a:rPr lang="en" u="sng">
                <a:solidFill>
                  <a:schemeClr val="hlink"/>
                </a:solidFill>
                <a:hlinkClick r:id="rId2"/>
              </a:rPr>
              <a:t>here</a:t>
            </a:r>
            <a:r>
              <a:rPr lang="en">
                <a:solidFill>
                  <a:schemeClr val="dk1"/>
                </a:solidFill>
              </a:rPr>
              <a:t>.</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2bdf76d883d_0_2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2bdf76d883d_0_2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2bdf76d883d_0_2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2bdf76d883d_0_2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 Title &amp; Full Image" type="title">
  <p:cSld name="TITLE">
    <p:spTree>
      <p:nvGrpSpPr>
        <p:cNvPr id="8" name="Shape 8"/>
        <p:cNvGrpSpPr/>
        <p:nvPr/>
      </p:nvGrpSpPr>
      <p:grpSpPr>
        <a:xfrm>
          <a:off x="0" y="0"/>
          <a:ext cx="0" cy="0"/>
          <a:chOff x="0" y="0"/>
          <a:chExt cx="0" cy="0"/>
        </a:xfrm>
      </p:grpSpPr>
      <p:sp>
        <p:nvSpPr>
          <p:cNvPr id="9" name="Google Shape;9;p2"/>
          <p:cNvSpPr txBox="1"/>
          <p:nvPr>
            <p:ph type="ctrTitle"/>
          </p:nvPr>
        </p:nvSpPr>
        <p:spPr>
          <a:xfrm>
            <a:off x="428400" y="1576800"/>
            <a:ext cx="3582000" cy="1407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3100"/>
              <a:buNone/>
              <a:defRPr sz="3100"/>
            </a:lvl1pPr>
            <a:lvl2pPr lvl="1" rtl="0">
              <a:lnSpc>
                <a:spcPct val="100000"/>
              </a:lnSpc>
              <a:spcBef>
                <a:spcPts val="0"/>
              </a:spcBef>
              <a:spcAft>
                <a:spcPts val="0"/>
              </a:spcAft>
              <a:buSzPts val="3100"/>
              <a:buNone/>
              <a:defRPr sz="3100"/>
            </a:lvl2pPr>
            <a:lvl3pPr lvl="2" rtl="0">
              <a:lnSpc>
                <a:spcPct val="100000"/>
              </a:lnSpc>
              <a:spcBef>
                <a:spcPts val="0"/>
              </a:spcBef>
              <a:spcAft>
                <a:spcPts val="0"/>
              </a:spcAft>
              <a:buSzPts val="3100"/>
              <a:buNone/>
              <a:defRPr sz="3100"/>
            </a:lvl3pPr>
            <a:lvl4pPr lvl="3" rtl="0">
              <a:lnSpc>
                <a:spcPct val="100000"/>
              </a:lnSpc>
              <a:spcBef>
                <a:spcPts val="0"/>
              </a:spcBef>
              <a:spcAft>
                <a:spcPts val="0"/>
              </a:spcAft>
              <a:buSzPts val="3100"/>
              <a:buNone/>
              <a:defRPr sz="3100"/>
            </a:lvl4pPr>
            <a:lvl5pPr lvl="4" rtl="0">
              <a:lnSpc>
                <a:spcPct val="100000"/>
              </a:lnSpc>
              <a:spcBef>
                <a:spcPts val="0"/>
              </a:spcBef>
              <a:spcAft>
                <a:spcPts val="0"/>
              </a:spcAft>
              <a:buSzPts val="3100"/>
              <a:buNone/>
              <a:defRPr sz="3100"/>
            </a:lvl5pPr>
            <a:lvl6pPr lvl="5" rtl="0">
              <a:lnSpc>
                <a:spcPct val="100000"/>
              </a:lnSpc>
              <a:spcBef>
                <a:spcPts val="0"/>
              </a:spcBef>
              <a:spcAft>
                <a:spcPts val="0"/>
              </a:spcAft>
              <a:buSzPts val="3100"/>
              <a:buNone/>
              <a:defRPr sz="3100"/>
            </a:lvl6pPr>
            <a:lvl7pPr lvl="6" rtl="0">
              <a:lnSpc>
                <a:spcPct val="100000"/>
              </a:lnSpc>
              <a:spcBef>
                <a:spcPts val="0"/>
              </a:spcBef>
              <a:spcAft>
                <a:spcPts val="0"/>
              </a:spcAft>
              <a:buSzPts val="3100"/>
              <a:buNone/>
              <a:defRPr sz="3100"/>
            </a:lvl7pPr>
            <a:lvl8pPr lvl="7" rtl="0">
              <a:lnSpc>
                <a:spcPct val="100000"/>
              </a:lnSpc>
              <a:spcBef>
                <a:spcPts val="0"/>
              </a:spcBef>
              <a:spcAft>
                <a:spcPts val="0"/>
              </a:spcAft>
              <a:buSzPts val="3100"/>
              <a:buNone/>
              <a:defRPr sz="3100"/>
            </a:lvl8pPr>
            <a:lvl9pPr lvl="8" rtl="0">
              <a:lnSpc>
                <a:spcPct val="100000"/>
              </a:lnSpc>
              <a:spcBef>
                <a:spcPts val="0"/>
              </a:spcBef>
              <a:spcAft>
                <a:spcPts val="0"/>
              </a:spcAft>
              <a:buSzPts val="3100"/>
              <a:buNone/>
              <a:defRPr sz="3100"/>
            </a:lvl9pPr>
          </a:lstStyle>
          <a:p/>
        </p:txBody>
      </p:sp>
      <p:sp>
        <p:nvSpPr>
          <p:cNvPr id="10" name="Google Shape;10;p2"/>
          <p:cNvSpPr txBox="1"/>
          <p:nvPr>
            <p:ph idx="1" type="subTitle"/>
          </p:nvPr>
        </p:nvSpPr>
        <p:spPr>
          <a:xfrm>
            <a:off x="428400" y="3337200"/>
            <a:ext cx="3477600" cy="709200"/>
          </a:xfrm>
          <a:prstGeom prst="rect">
            <a:avLst/>
          </a:prstGeom>
        </p:spPr>
        <p:txBody>
          <a:bodyPr anchorCtr="0" anchor="t" bIns="91425" lIns="91425" spcFirstLastPara="1" rIns="91425" wrap="square" tIns="0">
            <a:noAutofit/>
          </a:bodyPr>
          <a:lstStyle>
            <a:lvl1pPr lvl="0" rtl="0">
              <a:lnSpc>
                <a:spcPct val="115000"/>
              </a:lnSpc>
              <a:spcBef>
                <a:spcPts val="1000"/>
              </a:spcBef>
              <a:spcAft>
                <a:spcPts val="0"/>
              </a:spcAft>
              <a:buSzPts val="1200"/>
              <a:buNone/>
              <a:defRPr sz="1200"/>
            </a:lvl1pPr>
            <a:lvl2pPr lvl="1" rtl="0">
              <a:lnSpc>
                <a:spcPct val="115000"/>
              </a:lnSpc>
              <a:spcBef>
                <a:spcPts val="1000"/>
              </a:spcBef>
              <a:spcAft>
                <a:spcPts val="0"/>
              </a:spcAft>
              <a:buSzPts val="1200"/>
              <a:buNone/>
              <a:defRPr sz="1200"/>
            </a:lvl2pPr>
            <a:lvl3pPr lvl="2" rtl="0">
              <a:lnSpc>
                <a:spcPct val="115000"/>
              </a:lnSpc>
              <a:spcBef>
                <a:spcPts val="1000"/>
              </a:spcBef>
              <a:spcAft>
                <a:spcPts val="0"/>
              </a:spcAft>
              <a:buSzPts val="1200"/>
              <a:buNone/>
              <a:defRPr sz="1200"/>
            </a:lvl3pPr>
            <a:lvl4pPr lvl="3" rtl="0">
              <a:lnSpc>
                <a:spcPct val="115000"/>
              </a:lnSpc>
              <a:spcBef>
                <a:spcPts val="1000"/>
              </a:spcBef>
              <a:spcAft>
                <a:spcPts val="0"/>
              </a:spcAft>
              <a:buSzPts val="1200"/>
              <a:buNone/>
              <a:defRPr sz="1200"/>
            </a:lvl4pPr>
            <a:lvl5pPr lvl="4" rtl="0">
              <a:lnSpc>
                <a:spcPct val="115000"/>
              </a:lnSpc>
              <a:spcBef>
                <a:spcPts val="1000"/>
              </a:spcBef>
              <a:spcAft>
                <a:spcPts val="0"/>
              </a:spcAft>
              <a:buSzPts val="1200"/>
              <a:buNone/>
              <a:defRPr sz="1200"/>
            </a:lvl5pPr>
            <a:lvl6pPr lvl="5" rtl="0">
              <a:lnSpc>
                <a:spcPct val="115000"/>
              </a:lnSpc>
              <a:spcBef>
                <a:spcPts val="1000"/>
              </a:spcBef>
              <a:spcAft>
                <a:spcPts val="0"/>
              </a:spcAft>
              <a:buSzPts val="1200"/>
              <a:buNone/>
              <a:defRPr sz="1200"/>
            </a:lvl6pPr>
            <a:lvl7pPr lvl="6" rtl="0">
              <a:lnSpc>
                <a:spcPct val="115000"/>
              </a:lnSpc>
              <a:spcBef>
                <a:spcPts val="1000"/>
              </a:spcBef>
              <a:spcAft>
                <a:spcPts val="0"/>
              </a:spcAft>
              <a:buSzPts val="1200"/>
              <a:buNone/>
              <a:defRPr sz="1200"/>
            </a:lvl7pPr>
            <a:lvl8pPr lvl="7" rtl="0">
              <a:lnSpc>
                <a:spcPct val="115000"/>
              </a:lnSpc>
              <a:spcBef>
                <a:spcPts val="1000"/>
              </a:spcBef>
              <a:spcAft>
                <a:spcPts val="0"/>
              </a:spcAft>
              <a:buSzPts val="1200"/>
              <a:buNone/>
              <a:defRPr sz="1200"/>
            </a:lvl8pPr>
            <a:lvl9pPr lvl="8" rtl="0">
              <a:lnSpc>
                <a:spcPct val="115000"/>
              </a:lnSpc>
              <a:spcBef>
                <a:spcPts val="1000"/>
              </a:spcBef>
              <a:spcAft>
                <a:spcPts val="1000"/>
              </a:spcAft>
              <a:buSzPts val="1200"/>
              <a:buNone/>
              <a:defRPr sz="1200"/>
            </a:lvl9pPr>
          </a:lstStyle>
          <a:p/>
        </p:txBody>
      </p:sp>
      <p:pic>
        <p:nvPicPr>
          <p:cNvPr id="11" name="Google Shape;11;p2"/>
          <p:cNvPicPr preferRelativeResize="0"/>
          <p:nvPr/>
        </p:nvPicPr>
        <p:blipFill>
          <a:blip r:embed="rId2">
            <a:alphaModFix/>
          </a:blip>
          <a:stretch>
            <a:fillRect/>
          </a:stretch>
        </p:blipFill>
        <p:spPr>
          <a:xfrm>
            <a:off x="551670" y="483372"/>
            <a:ext cx="1147802" cy="351282"/>
          </a:xfrm>
          <a:prstGeom prst="rect">
            <a:avLst/>
          </a:prstGeom>
          <a:noFill/>
          <a:ln>
            <a:noFill/>
          </a:ln>
        </p:spPr>
      </p:pic>
      <p:sp>
        <p:nvSpPr>
          <p:cNvPr id="12" name="Google Shape;12;p2"/>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rgbClr val="666666"/>
                </a:solidFill>
                <a:latin typeface="Open Sans"/>
                <a:ea typeface="Open Sans"/>
                <a:cs typeface="Open Sans"/>
                <a:sym typeface="Open Sans"/>
              </a:rPr>
              <a:t>© 2024 Turnitin LLC. All rights reserved.</a:t>
            </a:r>
            <a:endParaRPr sz="600">
              <a:solidFill>
                <a:srgbClr val="666666"/>
              </a:solidFill>
              <a:latin typeface="Open Sans"/>
              <a:ea typeface="Open Sans"/>
              <a:cs typeface="Open Sans"/>
              <a:sym typeface="Open San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3. Stats Three Numbers">
  <p:cSld name="MAIN_POINT_3">
    <p:bg>
      <p:bgPr>
        <a:solidFill>
          <a:schemeClr val="dk1"/>
        </a:solidFill>
      </p:bgPr>
    </p:bg>
    <p:spTree>
      <p:nvGrpSpPr>
        <p:cNvPr id="58" name="Shape 58"/>
        <p:cNvGrpSpPr/>
        <p:nvPr/>
      </p:nvGrpSpPr>
      <p:grpSpPr>
        <a:xfrm>
          <a:off x="0" y="0"/>
          <a:ext cx="0" cy="0"/>
          <a:chOff x="0" y="0"/>
          <a:chExt cx="0" cy="0"/>
        </a:xfrm>
      </p:grpSpPr>
      <p:sp>
        <p:nvSpPr>
          <p:cNvPr id="59" name="Google Shape;59;p11"/>
          <p:cNvSpPr txBox="1"/>
          <p:nvPr>
            <p:ph idx="1" type="body"/>
          </p:nvPr>
        </p:nvSpPr>
        <p:spPr>
          <a:xfrm>
            <a:off x="763200" y="990000"/>
            <a:ext cx="2260800" cy="370800"/>
          </a:xfrm>
          <a:prstGeom prst="rect">
            <a:avLst/>
          </a:prstGeom>
        </p:spPr>
        <p:txBody>
          <a:bodyPr anchorCtr="0" anchor="t" bIns="91425" lIns="91425" spcFirstLastPara="1" rIns="91425" wrap="square" tIns="54000">
            <a:noAutofit/>
          </a:bodyPr>
          <a:lstStyle>
            <a:lvl1pPr indent="-292100" lvl="0" marL="457200" rtl="0">
              <a:spcBef>
                <a:spcPts val="0"/>
              </a:spcBef>
              <a:spcAft>
                <a:spcPts val="0"/>
              </a:spcAft>
              <a:buClr>
                <a:schemeClr val="accent5"/>
              </a:buClr>
              <a:buSzPts val="1000"/>
              <a:buChar char="●"/>
              <a:defRPr sz="1000">
                <a:solidFill>
                  <a:schemeClr val="accent5"/>
                </a:solidFill>
              </a:defRPr>
            </a:lvl1pPr>
            <a:lvl2pPr indent="-292100" lvl="1" marL="914400" rtl="0">
              <a:spcBef>
                <a:spcPts val="1600"/>
              </a:spcBef>
              <a:spcAft>
                <a:spcPts val="0"/>
              </a:spcAft>
              <a:buClr>
                <a:schemeClr val="accent5"/>
              </a:buClr>
              <a:buSzPts val="1000"/>
              <a:buChar char="○"/>
              <a:defRPr sz="1000">
                <a:solidFill>
                  <a:schemeClr val="accent5"/>
                </a:solidFill>
              </a:defRPr>
            </a:lvl2pPr>
            <a:lvl3pPr indent="-292100" lvl="2" marL="1371600" rtl="0">
              <a:spcBef>
                <a:spcPts val="1600"/>
              </a:spcBef>
              <a:spcAft>
                <a:spcPts val="0"/>
              </a:spcAft>
              <a:buClr>
                <a:schemeClr val="accent5"/>
              </a:buClr>
              <a:buSzPts val="1000"/>
              <a:buChar char="■"/>
              <a:defRPr sz="1000">
                <a:solidFill>
                  <a:schemeClr val="accent5"/>
                </a:solidFill>
              </a:defRPr>
            </a:lvl3pPr>
            <a:lvl4pPr indent="-292100" lvl="3" marL="1828800" rtl="0">
              <a:spcBef>
                <a:spcPts val="1600"/>
              </a:spcBef>
              <a:spcAft>
                <a:spcPts val="0"/>
              </a:spcAft>
              <a:buClr>
                <a:schemeClr val="accent5"/>
              </a:buClr>
              <a:buSzPts val="1000"/>
              <a:buChar char="●"/>
              <a:defRPr sz="1000">
                <a:solidFill>
                  <a:schemeClr val="accent5"/>
                </a:solidFill>
              </a:defRPr>
            </a:lvl4pPr>
            <a:lvl5pPr indent="-292100" lvl="4" marL="2286000" rtl="0">
              <a:spcBef>
                <a:spcPts val="1600"/>
              </a:spcBef>
              <a:spcAft>
                <a:spcPts val="0"/>
              </a:spcAft>
              <a:buClr>
                <a:schemeClr val="accent5"/>
              </a:buClr>
              <a:buSzPts val="1000"/>
              <a:buChar char="○"/>
              <a:defRPr sz="1000">
                <a:solidFill>
                  <a:schemeClr val="accent5"/>
                </a:solidFill>
              </a:defRPr>
            </a:lvl5pPr>
            <a:lvl6pPr indent="-292100" lvl="5" marL="2743200" rtl="0">
              <a:spcBef>
                <a:spcPts val="1600"/>
              </a:spcBef>
              <a:spcAft>
                <a:spcPts val="0"/>
              </a:spcAft>
              <a:buClr>
                <a:schemeClr val="accent5"/>
              </a:buClr>
              <a:buSzPts val="1000"/>
              <a:buChar char="■"/>
              <a:defRPr sz="1000">
                <a:solidFill>
                  <a:schemeClr val="accent5"/>
                </a:solidFill>
              </a:defRPr>
            </a:lvl6pPr>
            <a:lvl7pPr indent="-292100" lvl="6" marL="3200400" rtl="0">
              <a:spcBef>
                <a:spcPts val="1600"/>
              </a:spcBef>
              <a:spcAft>
                <a:spcPts val="0"/>
              </a:spcAft>
              <a:buClr>
                <a:schemeClr val="accent5"/>
              </a:buClr>
              <a:buSzPts val="1000"/>
              <a:buChar char="●"/>
              <a:defRPr sz="1000">
                <a:solidFill>
                  <a:schemeClr val="accent5"/>
                </a:solidFill>
              </a:defRPr>
            </a:lvl7pPr>
            <a:lvl8pPr indent="-292100" lvl="7" marL="3657600" rtl="0">
              <a:spcBef>
                <a:spcPts val="1600"/>
              </a:spcBef>
              <a:spcAft>
                <a:spcPts val="0"/>
              </a:spcAft>
              <a:buClr>
                <a:schemeClr val="accent5"/>
              </a:buClr>
              <a:buSzPts val="1000"/>
              <a:buChar char="○"/>
              <a:defRPr sz="1000">
                <a:solidFill>
                  <a:schemeClr val="accent5"/>
                </a:solidFill>
              </a:defRPr>
            </a:lvl8pPr>
            <a:lvl9pPr indent="-292100" lvl="8" marL="4114800" rtl="0">
              <a:spcBef>
                <a:spcPts val="1600"/>
              </a:spcBef>
              <a:spcAft>
                <a:spcPts val="1600"/>
              </a:spcAft>
              <a:buClr>
                <a:schemeClr val="accent5"/>
              </a:buClr>
              <a:buSzPts val="1000"/>
              <a:buChar char="■"/>
              <a:defRPr sz="1000">
                <a:solidFill>
                  <a:schemeClr val="accent5"/>
                </a:solidFill>
              </a:defRPr>
            </a:lvl9pPr>
          </a:lstStyle>
          <a:p/>
        </p:txBody>
      </p:sp>
      <p:sp>
        <p:nvSpPr>
          <p:cNvPr id="60" name="Google Shape;60;p11"/>
          <p:cNvSpPr txBox="1"/>
          <p:nvPr>
            <p:ph type="title"/>
          </p:nvPr>
        </p:nvSpPr>
        <p:spPr>
          <a:xfrm>
            <a:off x="763200" y="1533600"/>
            <a:ext cx="4507200" cy="1101600"/>
          </a:xfrm>
          <a:prstGeom prst="rect">
            <a:avLst/>
          </a:prstGeom>
        </p:spPr>
        <p:txBody>
          <a:bodyPr anchorCtr="0" anchor="t" bIns="90000" lIns="91425" spcFirstLastPara="1" rIns="91425" wrap="square" tIns="90000">
            <a:noAutofit/>
          </a:bodyPr>
          <a:lstStyle>
            <a:lvl1pPr lvl="0" rtl="0">
              <a:lnSpc>
                <a:spcPct val="115000"/>
              </a:lnSpc>
              <a:spcBef>
                <a:spcPts val="0"/>
              </a:spcBef>
              <a:spcAft>
                <a:spcPts val="0"/>
              </a:spcAft>
              <a:buClr>
                <a:srgbClr val="FFFFFF"/>
              </a:buClr>
              <a:buSzPts val="3100"/>
              <a:buNone/>
              <a:defRPr sz="3100">
                <a:solidFill>
                  <a:srgbClr val="FFFFFF"/>
                </a:solidFill>
              </a:defRPr>
            </a:lvl1pPr>
            <a:lvl2pPr lvl="1" rtl="0">
              <a:lnSpc>
                <a:spcPct val="115000"/>
              </a:lnSpc>
              <a:spcBef>
                <a:spcPts val="0"/>
              </a:spcBef>
              <a:spcAft>
                <a:spcPts val="0"/>
              </a:spcAft>
              <a:buClr>
                <a:srgbClr val="FFFFFF"/>
              </a:buClr>
              <a:buSzPts val="3100"/>
              <a:buNone/>
              <a:defRPr sz="3100">
                <a:solidFill>
                  <a:srgbClr val="FFFFFF"/>
                </a:solidFill>
              </a:defRPr>
            </a:lvl2pPr>
            <a:lvl3pPr lvl="2" rtl="0">
              <a:lnSpc>
                <a:spcPct val="115000"/>
              </a:lnSpc>
              <a:spcBef>
                <a:spcPts val="0"/>
              </a:spcBef>
              <a:spcAft>
                <a:spcPts val="0"/>
              </a:spcAft>
              <a:buClr>
                <a:srgbClr val="FFFFFF"/>
              </a:buClr>
              <a:buSzPts val="3100"/>
              <a:buNone/>
              <a:defRPr sz="3100">
                <a:solidFill>
                  <a:srgbClr val="FFFFFF"/>
                </a:solidFill>
              </a:defRPr>
            </a:lvl3pPr>
            <a:lvl4pPr lvl="3" rtl="0">
              <a:lnSpc>
                <a:spcPct val="115000"/>
              </a:lnSpc>
              <a:spcBef>
                <a:spcPts val="0"/>
              </a:spcBef>
              <a:spcAft>
                <a:spcPts val="0"/>
              </a:spcAft>
              <a:buClr>
                <a:srgbClr val="FFFFFF"/>
              </a:buClr>
              <a:buSzPts val="3100"/>
              <a:buNone/>
              <a:defRPr sz="3100">
                <a:solidFill>
                  <a:srgbClr val="FFFFFF"/>
                </a:solidFill>
              </a:defRPr>
            </a:lvl4pPr>
            <a:lvl5pPr lvl="4" rtl="0">
              <a:lnSpc>
                <a:spcPct val="115000"/>
              </a:lnSpc>
              <a:spcBef>
                <a:spcPts val="0"/>
              </a:spcBef>
              <a:spcAft>
                <a:spcPts val="0"/>
              </a:spcAft>
              <a:buClr>
                <a:srgbClr val="FFFFFF"/>
              </a:buClr>
              <a:buSzPts val="3100"/>
              <a:buNone/>
              <a:defRPr sz="3100">
                <a:solidFill>
                  <a:srgbClr val="FFFFFF"/>
                </a:solidFill>
              </a:defRPr>
            </a:lvl5pPr>
            <a:lvl6pPr lvl="5" rtl="0">
              <a:lnSpc>
                <a:spcPct val="115000"/>
              </a:lnSpc>
              <a:spcBef>
                <a:spcPts val="0"/>
              </a:spcBef>
              <a:spcAft>
                <a:spcPts val="0"/>
              </a:spcAft>
              <a:buClr>
                <a:srgbClr val="FFFFFF"/>
              </a:buClr>
              <a:buSzPts val="3100"/>
              <a:buNone/>
              <a:defRPr sz="3100">
                <a:solidFill>
                  <a:srgbClr val="FFFFFF"/>
                </a:solidFill>
              </a:defRPr>
            </a:lvl6pPr>
            <a:lvl7pPr lvl="6" rtl="0">
              <a:lnSpc>
                <a:spcPct val="115000"/>
              </a:lnSpc>
              <a:spcBef>
                <a:spcPts val="0"/>
              </a:spcBef>
              <a:spcAft>
                <a:spcPts val="0"/>
              </a:spcAft>
              <a:buClr>
                <a:srgbClr val="FFFFFF"/>
              </a:buClr>
              <a:buSzPts val="3100"/>
              <a:buNone/>
              <a:defRPr sz="3100">
                <a:solidFill>
                  <a:srgbClr val="FFFFFF"/>
                </a:solidFill>
              </a:defRPr>
            </a:lvl7pPr>
            <a:lvl8pPr lvl="7" rtl="0">
              <a:lnSpc>
                <a:spcPct val="115000"/>
              </a:lnSpc>
              <a:spcBef>
                <a:spcPts val="0"/>
              </a:spcBef>
              <a:spcAft>
                <a:spcPts val="0"/>
              </a:spcAft>
              <a:buClr>
                <a:srgbClr val="FFFFFF"/>
              </a:buClr>
              <a:buSzPts val="3100"/>
              <a:buNone/>
              <a:defRPr sz="3100">
                <a:solidFill>
                  <a:srgbClr val="FFFFFF"/>
                </a:solidFill>
              </a:defRPr>
            </a:lvl8pPr>
            <a:lvl9pPr lvl="8" rtl="0">
              <a:lnSpc>
                <a:spcPct val="115000"/>
              </a:lnSpc>
              <a:spcBef>
                <a:spcPts val="0"/>
              </a:spcBef>
              <a:spcAft>
                <a:spcPts val="0"/>
              </a:spcAft>
              <a:buClr>
                <a:srgbClr val="FFFFFF"/>
              </a:buClr>
              <a:buSzPts val="3100"/>
              <a:buNone/>
              <a:defRPr sz="3100">
                <a:solidFill>
                  <a:srgbClr val="FFFFFF"/>
                </a:solidFill>
              </a:defRPr>
            </a:lvl9pPr>
          </a:lstStyle>
          <a:p/>
        </p:txBody>
      </p:sp>
      <p:sp>
        <p:nvSpPr>
          <p:cNvPr id="61" name="Google Shape;61;p11"/>
          <p:cNvSpPr txBox="1"/>
          <p:nvPr/>
        </p:nvSpPr>
        <p:spPr>
          <a:xfrm>
            <a:off x="762000" y="262800"/>
            <a:ext cx="3810000" cy="1099800"/>
          </a:xfrm>
          <a:prstGeom prst="rect">
            <a:avLst/>
          </a:prstGeom>
          <a:noFill/>
          <a:ln>
            <a:noFill/>
          </a:ln>
        </p:spPr>
        <p:txBody>
          <a:bodyPr anchorCtr="0" anchor="ctr" bIns="91425" lIns="91425" spcFirstLastPara="1" rIns="91425" wrap="square" tIns="0">
            <a:noAutofit/>
          </a:bodyPr>
          <a:lstStyle/>
          <a:p>
            <a:pPr indent="0" lvl="0" marL="0" rtl="0" algn="l">
              <a:spcBef>
                <a:spcPts val="0"/>
              </a:spcBef>
              <a:spcAft>
                <a:spcPts val="0"/>
              </a:spcAft>
              <a:buNone/>
            </a:pPr>
            <a:r>
              <a:rPr lang="en" sz="3900">
                <a:solidFill>
                  <a:srgbClr val="0DFFAD"/>
                </a:solidFill>
              </a:rPr>
              <a:t>—</a:t>
            </a:r>
            <a:br>
              <a:rPr lang="en" sz="4600">
                <a:solidFill>
                  <a:srgbClr val="666666"/>
                </a:solidFill>
                <a:latin typeface="Roboto"/>
                <a:ea typeface="Roboto"/>
                <a:cs typeface="Roboto"/>
                <a:sym typeface="Roboto"/>
              </a:rPr>
            </a:br>
            <a:endParaRPr sz="1000">
              <a:solidFill>
                <a:srgbClr val="B2C4C7"/>
              </a:solidFill>
            </a:endParaRPr>
          </a:p>
        </p:txBody>
      </p:sp>
      <p:pic>
        <p:nvPicPr>
          <p:cNvPr id="62" name="Google Shape;62;p11"/>
          <p:cNvPicPr preferRelativeResize="0"/>
          <p:nvPr/>
        </p:nvPicPr>
        <p:blipFill>
          <a:blip r:embed="rId2">
            <a:alphaModFix/>
          </a:blip>
          <a:stretch>
            <a:fillRect/>
          </a:stretch>
        </p:blipFill>
        <p:spPr>
          <a:xfrm>
            <a:off x="7550991" y="296587"/>
            <a:ext cx="1216799" cy="364515"/>
          </a:xfrm>
          <a:prstGeom prst="rect">
            <a:avLst/>
          </a:prstGeom>
          <a:noFill/>
          <a:ln>
            <a:noFill/>
          </a:ln>
        </p:spPr>
      </p:pic>
      <p:sp>
        <p:nvSpPr>
          <p:cNvPr id="63" name="Google Shape;63;p11"/>
          <p:cNvSpPr txBox="1"/>
          <p:nvPr>
            <p:ph idx="2" type="body"/>
          </p:nvPr>
        </p:nvSpPr>
        <p:spPr>
          <a:xfrm>
            <a:off x="763200" y="2732400"/>
            <a:ext cx="2304000" cy="1832400"/>
          </a:xfrm>
          <a:prstGeom prst="rect">
            <a:avLst/>
          </a:prstGeom>
        </p:spPr>
        <p:txBody>
          <a:bodyPr anchorCtr="0" anchor="t" bIns="91425" lIns="91425" spcFirstLastPara="1" rIns="91425" wrap="square" tIns="91425">
            <a:noAutofit/>
          </a:bodyPr>
          <a:lstStyle>
            <a:lvl1pPr indent="-295275" lvl="0" marL="457200" rtl="0">
              <a:lnSpc>
                <a:spcPct val="100000"/>
              </a:lnSpc>
              <a:spcBef>
                <a:spcPts val="0"/>
              </a:spcBef>
              <a:spcAft>
                <a:spcPts val="0"/>
              </a:spcAft>
              <a:buClr>
                <a:schemeClr val="accent1"/>
              </a:buClr>
              <a:buSzPts val="1050"/>
              <a:buChar char="●"/>
              <a:defRPr sz="1050">
                <a:solidFill>
                  <a:schemeClr val="accent1"/>
                </a:solidFill>
              </a:defRPr>
            </a:lvl1pPr>
            <a:lvl2pPr indent="-295275" lvl="1" marL="914400" rtl="0">
              <a:lnSpc>
                <a:spcPct val="100000"/>
              </a:lnSpc>
              <a:spcBef>
                <a:spcPts val="0"/>
              </a:spcBef>
              <a:spcAft>
                <a:spcPts val="0"/>
              </a:spcAft>
              <a:buClr>
                <a:schemeClr val="accent1"/>
              </a:buClr>
              <a:buSzPts val="1050"/>
              <a:buChar char="○"/>
              <a:defRPr sz="1050">
                <a:solidFill>
                  <a:schemeClr val="accent1"/>
                </a:solidFill>
              </a:defRPr>
            </a:lvl2pPr>
            <a:lvl3pPr indent="-295275" lvl="2" marL="1371600" rtl="0">
              <a:lnSpc>
                <a:spcPct val="100000"/>
              </a:lnSpc>
              <a:spcBef>
                <a:spcPts val="0"/>
              </a:spcBef>
              <a:spcAft>
                <a:spcPts val="0"/>
              </a:spcAft>
              <a:buClr>
                <a:schemeClr val="accent1"/>
              </a:buClr>
              <a:buSzPts val="1050"/>
              <a:buChar char="■"/>
              <a:defRPr sz="1050">
                <a:solidFill>
                  <a:schemeClr val="accent1"/>
                </a:solidFill>
              </a:defRPr>
            </a:lvl3pPr>
            <a:lvl4pPr indent="-295275" lvl="3" marL="1828800" rtl="0">
              <a:lnSpc>
                <a:spcPct val="100000"/>
              </a:lnSpc>
              <a:spcBef>
                <a:spcPts val="0"/>
              </a:spcBef>
              <a:spcAft>
                <a:spcPts val="0"/>
              </a:spcAft>
              <a:buClr>
                <a:schemeClr val="accent1"/>
              </a:buClr>
              <a:buSzPts val="1050"/>
              <a:buChar char="●"/>
              <a:defRPr sz="1050">
                <a:solidFill>
                  <a:schemeClr val="accent1"/>
                </a:solidFill>
              </a:defRPr>
            </a:lvl4pPr>
            <a:lvl5pPr indent="-295275" lvl="4" marL="2286000" rtl="0">
              <a:lnSpc>
                <a:spcPct val="100000"/>
              </a:lnSpc>
              <a:spcBef>
                <a:spcPts val="0"/>
              </a:spcBef>
              <a:spcAft>
                <a:spcPts val="0"/>
              </a:spcAft>
              <a:buClr>
                <a:schemeClr val="accent1"/>
              </a:buClr>
              <a:buSzPts val="1050"/>
              <a:buChar char="○"/>
              <a:defRPr sz="1050">
                <a:solidFill>
                  <a:schemeClr val="accent1"/>
                </a:solidFill>
              </a:defRPr>
            </a:lvl5pPr>
            <a:lvl6pPr indent="-295275" lvl="5" marL="2743200" rtl="0">
              <a:lnSpc>
                <a:spcPct val="100000"/>
              </a:lnSpc>
              <a:spcBef>
                <a:spcPts val="0"/>
              </a:spcBef>
              <a:spcAft>
                <a:spcPts val="0"/>
              </a:spcAft>
              <a:buClr>
                <a:schemeClr val="accent1"/>
              </a:buClr>
              <a:buSzPts val="1050"/>
              <a:buChar char="■"/>
              <a:defRPr sz="1050">
                <a:solidFill>
                  <a:schemeClr val="accent1"/>
                </a:solidFill>
              </a:defRPr>
            </a:lvl6pPr>
            <a:lvl7pPr indent="-295275" lvl="6" marL="3200400" rtl="0">
              <a:lnSpc>
                <a:spcPct val="100000"/>
              </a:lnSpc>
              <a:spcBef>
                <a:spcPts val="0"/>
              </a:spcBef>
              <a:spcAft>
                <a:spcPts val="0"/>
              </a:spcAft>
              <a:buClr>
                <a:schemeClr val="accent1"/>
              </a:buClr>
              <a:buSzPts val="1050"/>
              <a:buChar char="●"/>
              <a:defRPr sz="1050">
                <a:solidFill>
                  <a:schemeClr val="accent1"/>
                </a:solidFill>
              </a:defRPr>
            </a:lvl7pPr>
            <a:lvl8pPr indent="-295275" lvl="7" marL="3657600" rtl="0">
              <a:lnSpc>
                <a:spcPct val="100000"/>
              </a:lnSpc>
              <a:spcBef>
                <a:spcPts val="0"/>
              </a:spcBef>
              <a:spcAft>
                <a:spcPts val="0"/>
              </a:spcAft>
              <a:buClr>
                <a:schemeClr val="accent1"/>
              </a:buClr>
              <a:buSzPts val="1050"/>
              <a:buChar char="○"/>
              <a:defRPr sz="1050">
                <a:solidFill>
                  <a:schemeClr val="accent1"/>
                </a:solidFill>
              </a:defRPr>
            </a:lvl8pPr>
            <a:lvl9pPr indent="-295275" lvl="8" marL="4114800" rtl="0">
              <a:lnSpc>
                <a:spcPct val="100000"/>
              </a:lnSpc>
              <a:spcBef>
                <a:spcPts val="0"/>
              </a:spcBef>
              <a:spcAft>
                <a:spcPts val="0"/>
              </a:spcAft>
              <a:buClr>
                <a:schemeClr val="accent1"/>
              </a:buClr>
              <a:buSzPts val="1050"/>
              <a:buChar char="■"/>
              <a:defRPr sz="1050">
                <a:solidFill>
                  <a:schemeClr val="accent1"/>
                </a:solidFill>
              </a:defRPr>
            </a:lvl9pPr>
          </a:lstStyle>
          <a:p/>
        </p:txBody>
      </p:sp>
      <p:sp>
        <p:nvSpPr>
          <p:cNvPr id="64" name="Google Shape;64;p11"/>
          <p:cNvSpPr txBox="1"/>
          <p:nvPr>
            <p:ph idx="3" type="body"/>
          </p:nvPr>
        </p:nvSpPr>
        <p:spPr>
          <a:xfrm>
            <a:off x="3474000" y="2732400"/>
            <a:ext cx="2304000" cy="1832400"/>
          </a:xfrm>
          <a:prstGeom prst="rect">
            <a:avLst/>
          </a:prstGeom>
        </p:spPr>
        <p:txBody>
          <a:bodyPr anchorCtr="0" anchor="t" bIns="91425" lIns="91425" spcFirstLastPara="1" rIns="91425" wrap="square" tIns="91425">
            <a:noAutofit/>
          </a:bodyPr>
          <a:lstStyle>
            <a:lvl1pPr indent="-295275" lvl="0" marL="457200" rtl="0">
              <a:lnSpc>
                <a:spcPct val="100000"/>
              </a:lnSpc>
              <a:spcBef>
                <a:spcPts val="0"/>
              </a:spcBef>
              <a:spcAft>
                <a:spcPts val="0"/>
              </a:spcAft>
              <a:buClr>
                <a:schemeClr val="accent1"/>
              </a:buClr>
              <a:buSzPts val="1050"/>
              <a:buChar char="●"/>
              <a:defRPr sz="1050">
                <a:solidFill>
                  <a:schemeClr val="accent1"/>
                </a:solidFill>
              </a:defRPr>
            </a:lvl1pPr>
            <a:lvl2pPr indent="-295275" lvl="1" marL="914400" rtl="0">
              <a:lnSpc>
                <a:spcPct val="100000"/>
              </a:lnSpc>
              <a:spcBef>
                <a:spcPts val="0"/>
              </a:spcBef>
              <a:spcAft>
                <a:spcPts val="0"/>
              </a:spcAft>
              <a:buClr>
                <a:schemeClr val="accent1"/>
              </a:buClr>
              <a:buSzPts val="1050"/>
              <a:buChar char="○"/>
              <a:defRPr sz="1050">
                <a:solidFill>
                  <a:schemeClr val="accent1"/>
                </a:solidFill>
              </a:defRPr>
            </a:lvl2pPr>
            <a:lvl3pPr indent="-295275" lvl="2" marL="1371600" rtl="0">
              <a:lnSpc>
                <a:spcPct val="100000"/>
              </a:lnSpc>
              <a:spcBef>
                <a:spcPts val="0"/>
              </a:spcBef>
              <a:spcAft>
                <a:spcPts val="0"/>
              </a:spcAft>
              <a:buClr>
                <a:schemeClr val="accent1"/>
              </a:buClr>
              <a:buSzPts val="1050"/>
              <a:buChar char="■"/>
              <a:defRPr sz="1050">
                <a:solidFill>
                  <a:schemeClr val="accent1"/>
                </a:solidFill>
              </a:defRPr>
            </a:lvl3pPr>
            <a:lvl4pPr indent="-295275" lvl="3" marL="1828800" rtl="0">
              <a:lnSpc>
                <a:spcPct val="100000"/>
              </a:lnSpc>
              <a:spcBef>
                <a:spcPts val="0"/>
              </a:spcBef>
              <a:spcAft>
                <a:spcPts val="0"/>
              </a:spcAft>
              <a:buClr>
                <a:schemeClr val="accent1"/>
              </a:buClr>
              <a:buSzPts val="1050"/>
              <a:buChar char="●"/>
              <a:defRPr sz="1050">
                <a:solidFill>
                  <a:schemeClr val="accent1"/>
                </a:solidFill>
              </a:defRPr>
            </a:lvl4pPr>
            <a:lvl5pPr indent="-295275" lvl="4" marL="2286000" rtl="0">
              <a:lnSpc>
                <a:spcPct val="100000"/>
              </a:lnSpc>
              <a:spcBef>
                <a:spcPts val="0"/>
              </a:spcBef>
              <a:spcAft>
                <a:spcPts val="0"/>
              </a:spcAft>
              <a:buClr>
                <a:schemeClr val="accent1"/>
              </a:buClr>
              <a:buSzPts val="1050"/>
              <a:buChar char="○"/>
              <a:defRPr sz="1050">
                <a:solidFill>
                  <a:schemeClr val="accent1"/>
                </a:solidFill>
              </a:defRPr>
            </a:lvl5pPr>
            <a:lvl6pPr indent="-295275" lvl="5" marL="2743200" rtl="0">
              <a:lnSpc>
                <a:spcPct val="100000"/>
              </a:lnSpc>
              <a:spcBef>
                <a:spcPts val="0"/>
              </a:spcBef>
              <a:spcAft>
                <a:spcPts val="0"/>
              </a:spcAft>
              <a:buClr>
                <a:schemeClr val="accent1"/>
              </a:buClr>
              <a:buSzPts val="1050"/>
              <a:buChar char="■"/>
              <a:defRPr sz="1050">
                <a:solidFill>
                  <a:schemeClr val="accent1"/>
                </a:solidFill>
              </a:defRPr>
            </a:lvl6pPr>
            <a:lvl7pPr indent="-295275" lvl="6" marL="3200400" rtl="0">
              <a:lnSpc>
                <a:spcPct val="100000"/>
              </a:lnSpc>
              <a:spcBef>
                <a:spcPts val="0"/>
              </a:spcBef>
              <a:spcAft>
                <a:spcPts val="0"/>
              </a:spcAft>
              <a:buClr>
                <a:schemeClr val="accent1"/>
              </a:buClr>
              <a:buSzPts val="1050"/>
              <a:buChar char="●"/>
              <a:defRPr sz="1050">
                <a:solidFill>
                  <a:schemeClr val="accent1"/>
                </a:solidFill>
              </a:defRPr>
            </a:lvl7pPr>
            <a:lvl8pPr indent="-295275" lvl="7" marL="3657600" rtl="0">
              <a:lnSpc>
                <a:spcPct val="100000"/>
              </a:lnSpc>
              <a:spcBef>
                <a:spcPts val="0"/>
              </a:spcBef>
              <a:spcAft>
                <a:spcPts val="0"/>
              </a:spcAft>
              <a:buClr>
                <a:schemeClr val="accent1"/>
              </a:buClr>
              <a:buSzPts val="1050"/>
              <a:buChar char="○"/>
              <a:defRPr sz="1050">
                <a:solidFill>
                  <a:schemeClr val="accent1"/>
                </a:solidFill>
              </a:defRPr>
            </a:lvl8pPr>
            <a:lvl9pPr indent="-295275" lvl="8" marL="4114800" rtl="0">
              <a:lnSpc>
                <a:spcPct val="100000"/>
              </a:lnSpc>
              <a:spcBef>
                <a:spcPts val="0"/>
              </a:spcBef>
              <a:spcAft>
                <a:spcPts val="0"/>
              </a:spcAft>
              <a:buClr>
                <a:schemeClr val="accent1"/>
              </a:buClr>
              <a:buSzPts val="1050"/>
              <a:buChar char="■"/>
              <a:defRPr sz="1050">
                <a:solidFill>
                  <a:schemeClr val="accent1"/>
                </a:solidFill>
              </a:defRPr>
            </a:lvl9pPr>
          </a:lstStyle>
          <a:p/>
        </p:txBody>
      </p:sp>
      <p:sp>
        <p:nvSpPr>
          <p:cNvPr id="65" name="Google Shape;65;p11"/>
          <p:cNvSpPr txBox="1"/>
          <p:nvPr>
            <p:ph idx="4" type="body"/>
          </p:nvPr>
        </p:nvSpPr>
        <p:spPr>
          <a:xfrm>
            <a:off x="6217200" y="2732400"/>
            <a:ext cx="2304000" cy="1832400"/>
          </a:xfrm>
          <a:prstGeom prst="rect">
            <a:avLst/>
          </a:prstGeom>
        </p:spPr>
        <p:txBody>
          <a:bodyPr anchorCtr="0" anchor="t" bIns="91425" lIns="91425" spcFirstLastPara="1" rIns="91425" wrap="square" tIns="91425">
            <a:noAutofit/>
          </a:bodyPr>
          <a:lstStyle>
            <a:lvl1pPr indent="-295275" lvl="0" marL="457200" rtl="0">
              <a:lnSpc>
                <a:spcPct val="100000"/>
              </a:lnSpc>
              <a:spcBef>
                <a:spcPts val="0"/>
              </a:spcBef>
              <a:spcAft>
                <a:spcPts val="0"/>
              </a:spcAft>
              <a:buClr>
                <a:schemeClr val="accent1"/>
              </a:buClr>
              <a:buSzPts val="1050"/>
              <a:buChar char="●"/>
              <a:defRPr sz="1050">
                <a:solidFill>
                  <a:schemeClr val="accent1"/>
                </a:solidFill>
              </a:defRPr>
            </a:lvl1pPr>
            <a:lvl2pPr indent="-295275" lvl="1" marL="914400" rtl="0">
              <a:lnSpc>
                <a:spcPct val="100000"/>
              </a:lnSpc>
              <a:spcBef>
                <a:spcPts val="0"/>
              </a:spcBef>
              <a:spcAft>
                <a:spcPts val="0"/>
              </a:spcAft>
              <a:buClr>
                <a:schemeClr val="accent1"/>
              </a:buClr>
              <a:buSzPts val="1050"/>
              <a:buChar char="○"/>
              <a:defRPr sz="1050">
                <a:solidFill>
                  <a:schemeClr val="accent1"/>
                </a:solidFill>
              </a:defRPr>
            </a:lvl2pPr>
            <a:lvl3pPr indent="-295275" lvl="2" marL="1371600" rtl="0">
              <a:lnSpc>
                <a:spcPct val="100000"/>
              </a:lnSpc>
              <a:spcBef>
                <a:spcPts val="0"/>
              </a:spcBef>
              <a:spcAft>
                <a:spcPts val="0"/>
              </a:spcAft>
              <a:buClr>
                <a:schemeClr val="accent1"/>
              </a:buClr>
              <a:buSzPts val="1050"/>
              <a:buChar char="■"/>
              <a:defRPr sz="1050">
                <a:solidFill>
                  <a:schemeClr val="accent1"/>
                </a:solidFill>
              </a:defRPr>
            </a:lvl3pPr>
            <a:lvl4pPr indent="-295275" lvl="3" marL="1828800" rtl="0">
              <a:lnSpc>
                <a:spcPct val="100000"/>
              </a:lnSpc>
              <a:spcBef>
                <a:spcPts val="0"/>
              </a:spcBef>
              <a:spcAft>
                <a:spcPts val="0"/>
              </a:spcAft>
              <a:buClr>
                <a:schemeClr val="accent1"/>
              </a:buClr>
              <a:buSzPts val="1050"/>
              <a:buChar char="●"/>
              <a:defRPr sz="1050">
                <a:solidFill>
                  <a:schemeClr val="accent1"/>
                </a:solidFill>
              </a:defRPr>
            </a:lvl4pPr>
            <a:lvl5pPr indent="-295275" lvl="4" marL="2286000" rtl="0">
              <a:lnSpc>
                <a:spcPct val="100000"/>
              </a:lnSpc>
              <a:spcBef>
                <a:spcPts val="0"/>
              </a:spcBef>
              <a:spcAft>
                <a:spcPts val="0"/>
              </a:spcAft>
              <a:buClr>
                <a:schemeClr val="accent1"/>
              </a:buClr>
              <a:buSzPts val="1050"/>
              <a:buChar char="○"/>
              <a:defRPr sz="1050">
                <a:solidFill>
                  <a:schemeClr val="accent1"/>
                </a:solidFill>
              </a:defRPr>
            </a:lvl5pPr>
            <a:lvl6pPr indent="-295275" lvl="5" marL="2743200" rtl="0">
              <a:lnSpc>
                <a:spcPct val="100000"/>
              </a:lnSpc>
              <a:spcBef>
                <a:spcPts val="0"/>
              </a:spcBef>
              <a:spcAft>
                <a:spcPts val="0"/>
              </a:spcAft>
              <a:buClr>
                <a:schemeClr val="accent1"/>
              </a:buClr>
              <a:buSzPts val="1050"/>
              <a:buChar char="■"/>
              <a:defRPr sz="1050">
                <a:solidFill>
                  <a:schemeClr val="accent1"/>
                </a:solidFill>
              </a:defRPr>
            </a:lvl6pPr>
            <a:lvl7pPr indent="-295275" lvl="6" marL="3200400" rtl="0">
              <a:lnSpc>
                <a:spcPct val="100000"/>
              </a:lnSpc>
              <a:spcBef>
                <a:spcPts val="0"/>
              </a:spcBef>
              <a:spcAft>
                <a:spcPts val="0"/>
              </a:spcAft>
              <a:buClr>
                <a:schemeClr val="accent1"/>
              </a:buClr>
              <a:buSzPts val="1050"/>
              <a:buChar char="●"/>
              <a:defRPr sz="1050">
                <a:solidFill>
                  <a:schemeClr val="accent1"/>
                </a:solidFill>
              </a:defRPr>
            </a:lvl7pPr>
            <a:lvl8pPr indent="-295275" lvl="7" marL="3657600" rtl="0">
              <a:lnSpc>
                <a:spcPct val="100000"/>
              </a:lnSpc>
              <a:spcBef>
                <a:spcPts val="0"/>
              </a:spcBef>
              <a:spcAft>
                <a:spcPts val="0"/>
              </a:spcAft>
              <a:buClr>
                <a:schemeClr val="accent1"/>
              </a:buClr>
              <a:buSzPts val="1050"/>
              <a:buChar char="○"/>
              <a:defRPr sz="1050">
                <a:solidFill>
                  <a:schemeClr val="accent1"/>
                </a:solidFill>
              </a:defRPr>
            </a:lvl8pPr>
            <a:lvl9pPr indent="-295275" lvl="8" marL="4114800" rtl="0">
              <a:lnSpc>
                <a:spcPct val="100000"/>
              </a:lnSpc>
              <a:spcBef>
                <a:spcPts val="0"/>
              </a:spcBef>
              <a:spcAft>
                <a:spcPts val="0"/>
              </a:spcAft>
              <a:buClr>
                <a:schemeClr val="accent1"/>
              </a:buClr>
              <a:buSzPts val="1050"/>
              <a:buChar char="■"/>
              <a:defRPr sz="1050">
                <a:solidFill>
                  <a:schemeClr val="accent1"/>
                </a:solidFill>
              </a:defRPr>
            </a:lvl9pPr>
          </a:lstStyle>
          <a:p/>
        </p:txBody>
      </p:sp>
      <p:cxnSp>
        <p:nvCxnSpPr>
          <p:cNvPr id="66" name="Google Shape;66;p11"/>
          <p:cNvCxnSpPr/>
          <p:nvPr/>
        </p:nvCxnSpPr>
        <p:spPr>
          <a:xfrm>
            <a:off x="3344941" y="2989350"/>
            <a:ext cx="0" cy="1603500"/>
          </a:xfrm>
          <a:prstGeom prst="straightConnector1">
            <a:avLst/>
          </a:prstGeom>
          <a:noFill/>
          <a:ln cap="flat" cmpd="sng" w="9525">
            <a:solidFill>
              <a:srgbClr val="0DFFAD"/>
            </a:solidFill>
            <a:prstDash val="dot"/>
            <a:round/>
            <a:headEnd len="med" w="med" type="none"/>
            <a:tailEnd len="med" w="med" type="none"/>
          </a:ln>
        </p:spPr>
      </p:cxnSp>
      <p:cxnSp>
        <p:nvCxnSpPr>
          <p:cNvPr id="67" name="Google Shape;67;p11"/>
          <p:cNvCxnSpPr/>
          <p:nvPr/>
        </p:nvCxnSpPr>
        <p:spPr>
          <a:xfrm>
            <a:off x="6088128" y="2989350"/>
            <a:ext cx="0" cy="1603500"/>
          </a:xfrm>
          <a:prstGeom prst="straightConnector1">
            <a:avLst/>
          </a:prstGeom>
          <a:noFill/>
          <a:ln cap="flat" cmpd="sng" w="9525">
            <a:solidFill>
              <a:srgbClr val="0DFFAD"/>
            </a:solidFill>
            <a:prstDash val="dot"/>
            <a:round/>
            <a:headEnd len="med" w="med" type="none"/>
            <a:tailEnd len="med" w="med" type="none"/>
          </a:ln>
        </p:spPr>
      </p:cxnSp>
      <p:sp>
        <p:nvSpPr>
          <p:cNvPr id="68" name="Google Shape;68;p11"/>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chemeClr val="lt1"/>
                </a:solidFill>
                <a:latin typeface="Open Sans"/>
                <a:ea typeface="Open Sans"/>
                <a:cs typeface="Open Sans"/>
                <a:sym typeface="Open Sans"/>
              </a:rPr>
              <a:t>© 2024 Turnitin LLC. All rights reserved.</a:t>
            </a:r>
            <a:endParaRPr sz="600">
              <a:solidFill>
                <a:schemeClr val="lt1"/>
              </a:solidFill>
              <a:latin typeface="Open Sans"/>
              <a:ea typeface="Open Sans"/>
              <a:cs typeface="Open Sans"/>
              <a:sym typeface="Open San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3. Stats Three Numbers">
  <p:cSld name="MAIN_POINT_3_1">
    <p:bg>
      <p:bgPr>
        <a:solidFill>
          <a:schemeClr val="accent1"/>
        </a:solidFill>
      </p:bgPr>
    </p:bg>
    <p:spTree>
      <p:nvGrpSpPr>
        <p:cNvPr id="69" name="Shape 69"/>
        <p:cNvGrpSpPr/>
        <p:nvPr/>
      </p:nvGrpSpPr>
      <p:grpSpPr>
        <a:xfrm>
          <a:off x="0" y="0"/>
          <a:ext cx="0" cy="0"/>
          <a:chOff x="0" y="0"/>
          <a:chExt cx="0" cy="0"/>
        </a:xfrm>
      </p:grpSpPr>
      <p:sp>
        <p:nvSpPr>
          <p:cNvPr id="70" name="Google Shape;70;p12"/>
          <p:cNvSpPr txBox="1"/>
          <p:nvPr>
            <p:ph idx="1" type="body"/>
          </p:nvPr>
        </p:nvSpPr>
        <p:spPr>
          <a:xfrm>
            <a:off x="763200" y="990000"/>
            <a:ext cx="2260800" cy="370800"/>
          </a:xfrm>
          <a:prstGeom prst="rect">
            <a:avLst/>
          </a:prstGeom>
        </p:spPr>
        <p:txBody>
          <a:bodyPr anchorCtr="0" anchor="t" bIns="91425" lIns="91425" spcFirstLastPara="1" rIns="91425" wrap="square" tIns="54000">
            <a:noAutofit/>
          </a:bodyPr>
          <a:lstStyle>
            <a:lvl1pPr indent="-292100" lvl="0" marL="457200" rtl="0">
              <a:spcBef>
                <a:spcPts val="0"/>
              </a:spcBef>
              <a:spcAft>
                <a:spcPts val="0"/>
              </a:spcAft>
              <a:buSzPts val="1000"/>
              <a:buChar char="●"/>
              <a:defRPr sz="1000"/>
            </a:lvl1pPr>
            <a:lvl2pPr indent="-292100" lvl="1" marL="914400" rtl="0">
              <a:spcBef>
                <a:spcPts val="1600"/>
              </a:spcBef>
              <a:spcAft>
                <a:spcPts val="0"/>
              </a:spcAft>
              <a:buSzPts val="1000"/>
              <a:buChar char="○"/>
              <a:defRPr sz="1000"/>
            </a:lvl2pPr>
            <a:lvl3pPr indent="-292100" lvl="2" marL="1371600" rtl="0">
              <a:spcBef>
                <a:spcPts val="1600"/>
              </a:spcBef>
              <a:spcAft>
                <a:spcPts val="0"/>
              </a:spcAft>
              <a:buSzPts val="1000"/>
              <a:buChar char="■"/>
              <a:defRPr sz="1000"/>
            </a:lvl3pPr>
            <a:lvl4pPr indent="-292100" lvl="3" marL="1828800" rtl="0">
              <a:spcBef>
                <a:spcPts val="1600"/>
              </a:spcBef>
              <a:spcAft>
                <a:spcPts val="0"/>
              </a:spcAft>
              <a:buSzPts val="1000"/>
              <a:buChar char="●"/>
              <a:defRPr sz="1000"/>
            </a:lvl4pPr>
            <a:lvl5pPr indent="-292100" lvl="4" marL="2286000" rtl="0">
              <a:spcBef>
                <a:spcPts val="1600"/>
              </a:spcBef>
              <a:spcAft>
                <a:spcPts val="0"/>
              </a:spcAft>
              <a:buSzPts val="1000"/>
              <a:buChar char="○"/>
              <a:defRPr sz="1000"/>
            </a:lvl5pPr>
            <a:lvl6pPr indent="-292100" lvl="5" marL="2743200" rtl="0">
              <a:spcBef>
                <a:spcPts val="1600"/>
              </a:spcBef>
              <a:spcAft>
                <a:spcPts val="0"/>
              </a:spcAft>
              <a:buSzPts val="1000"/>
              <a:buChar char="■"/>
              <a:defRPr sz="1000"/>
            </a:lvl6pPr>
            <a:lvl7pPr indent="-292100" lvl="6" marL="3200400" rtl="0">
              <a:spcBef>
                <a:spcPts val="1600"/>
              </a:spcBef>
              <a:spcAft>
                <a:spcPts val="0"/>
              </a:spcAft>
              <a:buSzPts val="1000"/>
              <a:buChar char="●"/>
              <a:defRPr sz="1000"/>
            </a:lvl7pPr>
            <a:lvl8pPr indent="-292100" lvl="7" marL="3657600" rtl="0">
              <a:spcBef>
                <a:spcPts val="1600"/>
              </a:spcBef>
              <a:spcAft>
                <a:spcPts val="0"/>
              </a:spcAft>
              <a:buSzPts val="1000"/>
              <a:buChar char="○"/>
              <a:defRPr sz="1000"/>
            </a:lvl8pPr>
            <a:lvl9pPr indent="-292100" lvl="8" marL="4114800" rtl="0">
              <a:spcBef>
                <a:spcPts val="1600"/>
              </a:spcBef>
              <a:spcAft>
                <a:spcPts val="1600"/>
              </a:spcAft>
              <a:buSzPts val="1000"/>
              <a:buChar char="■"/>
              <a:defRPr sz="1000"/>
            </a:lvl9pPr>
          </a:lstStyle>
          <a:p/>
        </p:txBody>
      </p:sp>
      <p:sp>
        <p:nvSpPr>
          <p:cNvPr id="71" name="Google Shape;71;p12"/>
          <p:cNvSpPr txBox="1"/>
          <p:nvPr>
            <p:ph type="title"/>
          </p:nvPr>
        </p:nvSpPr>
        <p:spPr>
          <a:xfrm>
            <a:off x="763200" y="1533600"/>
            <a:ext cx="4507200" cy="1101600"/>
          </a:xfrm>
          <a:prstGeom prst="rect">
            <a:avLst/>
          </a:prstGeom>
        </p:spPr>
        <p:txBody>
          <a:bodyPr anchorCtr="0" anchor="t" bIns="90000" lIns="91425" spcFirstLastPara="1" rIns="91425" wrap="square" tIns="90000">
            <a:noAutofit/>
          </a:bodyPr>
          <a:lstStyle>
            <a:lvl1pPr lvl="0" rtl="0">
              <a:lnSpc>
                <a:spcPct val="115000"/>
              </a:lnSpc>
              <a:spcBef>
                <a:spcPts val="0"/>
              </a:spcBef>
              <a:spcAft>
                <a:spcPts val="0"/>
              </a:spcAft>
              <a:buSzPts val="3100"/>
              <a:buNone/>
              <a:defRPr sz="3100"/>
            </a:lvl1pPr>
            <a:lvl2pPr lvl="1" rtl="0">
              <a:lnSpc>
                <a:spcPct val="115000"/>
              </a:lnSpc>
              <a:spcBef>
                <a:spcPts val="0"/>
              </a:spcBef>
              <a:spcAft>
                <a:spcPts val="0"/>
              </a:spcAft>
              <a:buSzPts val="3100"/>
              <a:buNone/>
              <a:defRPr sz="3100"/>
            </a:lvl2pPr>
            <a:lvl3pPr lvl="2" rtl="0">
              <a:lnSpc>
                <a:spcPct val="115000"/>
              </a:lnSpc>
              <a:spcBef>
                <a:spcPts val="0"/>
              </a:spcBef>
              <a:spcAft>
                <a:spcPts val="0"/>
              </a:spcAft>
              <a:buSzPts val="3100"/>
              <a:buNone/>
              <a:defRPr sz="3100"/>
            </a:lvl3pPr>
            <a:lvl4pPr lvl="3" rtl="0">
              <a:lnSpc>
                <a:spcPct val="115000"/>
              </a:lnSpc>
              <a:spcBef>
                <a:spcPts val="0"/>
              </a:spcBef>
              <a:spcAft>
                <a:spcPts val="0"/>
              </a:spcAft>
              <a:buSzPts val="3100"/>
              <a:buNone/>
              <a:defRPr sz="3100"/>
            </a:lvl4pPr>
            <a:lvl5pPr lvl="4" rtl="0">
              <a:lnSpc>
                <a:spcPct val="115000"/>
              </a:lnSpc>
              <a:spcBef>
                <a:spcPts val="0"/>
              </a:spcBef>
              <a:spcAft>
                <a:spcPts val="0"/>
              </a:spcAft>
              <a:buSzPts val="3100"/>
              <a:buNone/>
              <a:defRPr sz="3100"/>
            </a:lvl5pPr>
            <a:lvl6pPr lvl="5" rtl="0">
              <a:lnSpc>
                <a:spcPct val="115000"/>
              </a:lnSpc>
              <a:spcBef>
                <a:spcPts val="0"/>
              </a:spcBef>
              <a:spcAft>
                <a:spcPts val="0"/>
              </a:spcAft>
              <a:buSzPts val="3100"/>
              <a:buNone/>
              <a:defRPr sz="3100"/>
            </a:lvl6pPr>
            <a:lvl7pPr lvl="6" rtl="0">
              <a:lnSpc>
                <a:spcPct val="115000"/>
              </a:lnSpc>
              <a:spcBef>
                <a:spcPts val="0"/>
              </a:spcBef>
              <a:spcAft>
                <a:spcPts val="0"/>
              </a:spcAft>
              <a:buSzPts val="3100"/>
              <a:buNone/>
              <a:defRPr sz="3100"/>
            </a:lvl7pPr>
            <a:lvl8pPr lvl="7" rtl="0">
              <a:lnSpc>
                <a:spcPct val="115000"/>
              </a:lnSpc>
              <a:spcBef>
                <a:spcPts val="0"/>
              </a:spcBef>
              <a:spcAft>
                <a:spcPts val="0"/>
              </a:spcAft>
              <a:buSzPts val="3100"/>
              <a:buNone/>
              <a:defRPr sz="3100"/>
            </a:lvl8pPr>
            <a:lvl9pPr lvl="8" rtl="0">
              <a:lnSpc>
                <a:spcPct val="115000"/>
              </a:lnSpc>
              <a:spcBef>
                <a:spcPts val="0"/>
              </a:spcBef>
              <a:spcAft>
                <a:spcPts val="0"/>
              </a:spcAft>
              <a:buSzPts val="3100"/>
              <a:buNone/>
              <a:defRPr sz="3100"/>
            </a:lvl9pPr>
          </a:lstStyle>
          <a:p/>
        </p:txBody>
      </p:sp>
      <p:sp>
        <p:nvSpPr>
          <p:cNvPr id="72" name="Google Shape;72;p12"/>
          <p:cNvSpPr txBox="1"/>
          <p:nvPr/>
        </p:nvSpPr>
        <p:spPr>
          <a:xfrm>
            <a:off x="762000" y="262800"/>
            <a:ext cx="3810000" cy="1099800"/>
          </a:xfrm>
          <a:prstGeom prst="rect">
            <a:avLst/>
          </a:prstGeom>
          <a:noFill/>
          <a:ln>
            <a:noFill/>
          </a:ln>
        </p:spPr>
        <p:txBody>
          <a:bodyPr anchorCtr="0" anchor="ctr" bIns="91425" lIns="91425" spcFirstLastPara="1" rIns="91425" wrap="square" tIns="0">
            <a:noAutofit/>
          </a:bodyPr>
          <a:lstStyle/>
          <a:p>
            <a:pPr indent="0" lvl="0" marL="0" rtl="0" algn="l">
              <a:spcBef>
                <a:spcPts val="0"/>
              </a:spcBef>
              <a:spcAft>
                <a:spcPts val="0"/>
              </a:spcAft>
              <a:buNone/>
            </a:pPr>
            <a:r>
              <a:rPr lang="en" sz="3900">
                <a:solidFill>
                  <a:srgbClr val="0DFFAD"/>
                </a:solidFill>
              </a:rPr>
              <a:t>—</a:t>
            </a:r>
            <a:br>
              <a:rPr lang="en" sz="4600">
                <a:solidFill>
                  <a:srgbClr val="0DFFAD"/>
                </a:solidFill>
                <a:latin typeface="Roboto"/>
                <a:ea typeface="Roboto"/>
                <a:cs typeface="Roboto"/>
                <a:sym typeface="Roboto"/>
              </a:rPr>
            </a:br>
            <a:endParaRPr sz="1000">
              <a:solidFill>
                <a:srgbClr val="0DFFAD"/>
              </a:solidFill>
            </a:endParaRPr>
          </a:p>
        </p:txBody>
      </p:sp>
      <p:sp>
        <p:nvSpPr>
          <p:cNvPr id="73" name="Google Shape;73;p12"/>
          <p:cNvSpPr txBox="1"/>
          <p:nvPr>
            <p:ph idx="2" type="body"/>
          </p:nvPr>
        </p:nvSpPr>
        <p:spPr>
          <a:xfrm>
            <a:off x="763200" y="2732400"/>
            <a:ext cx="2304000" cy="1832400"/>
          </a:xfrm>
          <a:prstGeom prst="rect">
            <a:avLst/>
          </a:prstGeom>
        </p:spPr>
        <p:txBody>
          <a:bodyPr anchorCtr="0" anchor="t" bIns="91425" lIns="91425" spcFirstLastPara="1" rIns="91425" wrap="square" tIns="91425">
            <a:noAutofit/>
          </a:bodyPr>
          <a:lstStyle>
            <a:lvl1pPr indent="-295275" lvl="0" marL="457200" rtl="0">
              <a:lnSpc>
                <a:spcPct val="100000"/>
              </a:lnSpc>
              <a:spcBef>
                <a:spcPts val="0"/>
              </a:spcBef>
              <a:spcAft>
                <a:spcPts val="0"/>
              </a:spcAft>
              <a:buSzPts val="1050"/>
              <a:buChar char="●"/>
              <a:defRPr sz="1050"/>
            </a:lvl1pPr>
            <a:lvl2pPr indent="-295275" lvl="1" marL="914400" rtl="0">
              <a:lnSpc>
                <a:spcPct val="100000"/>
              </a:lnSpc>
              <a:spcBef>
                <a:spcPts val="0"/>
              </a:spcBef>
              <a:spcAft>
                <a:spcPts val="0"/>
              </a:spcAft>
              <a:buSzPts val="1050"/>
              <a:buChar char="○"/>
              <a:defRPr sz="1050"/>
            </a:lvl2pPr>
            <a:lvl3pPr indent="-295275" lvl="2" marL="1371600" rtl="0">
              <a:lnSpc>
                <a:spcPct val="100000"/>
              </a:lnSpc>
              <a:spcBef>
                <a:spcPts val="0"/>
              </a:spcBef>
              <a:spcAft>
                <a:spcPts val="0"/>
              </a:spcAft>
              <a:buSzPts val="1050"/>
              <a:buChar char="■"/>
              <a:defRPr sz="1050"/>
            </a:lvl3pPr>
            <a:lvl4pPr indent="-295275" lvl="3" marL="1828800" rtl="0">
              <a:lnSpc>
                <a:spcPct val="100000"/>
              </a:lnSpc>
              <a:spcBef>
                <a:spcPts val="0"/>
              </a:spcBef>
              <a:spcAft>
                <a:spcPts val="0"/>
              </a:spcAft>
              <a:buSzPts val="1050"/>
              <a:buChar char="●"/>
              <a:defRPr sz="1050"/>
            </a:lvl4pPr>
            <a:lvl5pPr indent="-295275" lvl="4" marL="2286000" rtl="0">
              <a:lnSpc>
                <a:spcPct val="100000"/>
              </a:lnSpc>
              <a:spcBef>
                <a:spcPts val="0"/>
              </a:spcBef>
              <a:spcAft>
                <a:spcPts val="0"/>
              </a:spcAft>
              <a:buSzPts val="1050"/>
              <a:buChar char="○"/>
              <a:defRPr sz="1050"/>
            </a:lvl5pPr>
            <a:lvl6pPr indent="-295275" lvl="5" marL="2743200" rtl="0">
              <a:lnSpc>
                <a:spcPct val="100000"/>
              </a:lnSpc>
              <a:spcBef>
                <a:spcPts val="0"/>
              </a:spcBef>
              <a:spcAft>
                <a:spcPts val="0"/>
              </a:spcAft>
              <a:buSzPts val="1050"/>
              <a:buChar char="■"/>
              <a:defRPr sz="1050"/>
            </a:lvl6pPr>
            <a:lvl7pPr indent="-295275" lvl="6" marL="3200400" rtl="0">
              <a:lnSpc>
                <a:spcPct val="100000"/>
              </a:lnSpc>
              <a:spcBef>
                <a:spcPts val="0"/>
              </a:spcBef>
              <a:spcAft>
                <a:spcPts val="0"/>
              </a:spcAft>
              <a:buSzPts val="1050"/>
              <a:buChar char="●"/>
              <a:defRPr sz="1050"/>
            </a:lvl7pPr>
            <a:lvl8pPr indent="-295275" lvl="7" marL="3657600" rtl="0">
              <a:lnSpc>
                <a:spcPct val="100000"/>
              </a:lnSpc>
              <a:spcBef>
                <a:spcPts val="0"/>
              </a:spcBef>
              <a:spcAft>
                <a:spcPts val="0"/>
              </a:spcAft>
              <a:buSzPts val="1050"/>
              <a:buChar char="○"/>
              <a:defRPr sz="1050"/>
            </a:lvl8pPr>
            <a:lvl9pPr indent="-295275" lvl="8" marL="4114800" rtl="0">
              <a:lnSpc>
                <a:spcPct val="100000"/>
              </a:lnSpc>
              <a:spcBef>
                <a:spcPts val="0"/>
              </a:spcBef>
              <a:spcAft>
                <a:spcPts val="0"/>
              </a:spcAft>
              <a:buSzPts val="1050"/>
              <a:buChar char="■"/>
              <a:defRPr sz="1050"/>
            </a:lvl9pPr>
          </a:lstStyle>
          <a:p/>
        </p:txBody>
      </p:sp>
      <p:sp>
        <p:nvSpPr>
          <p:cNvPr id="74" name="Google Shape;74;p12"/>
          <p:cNvSpPr txBox="1"/>
          <p:nvPr>
            <p:ph idx="3" type="body"/>
          </p:nvPr>
        </p:nvSpPr>
        <p:spPr>
          <a:xfrm>
            <a:off x="3474000" y="2732400"/>
            <a:ext cx="2304000" cy="1832400"/>
          </a:xfrm>
          <a:prstGeom prst="rect">
            <a:avLst/>
          </a:prstGeom>
        </p:spPr>
        <p:txBody>
          <a:bodyPr anchorCtr="0" anchor="t" bIns="91425" lIns="91425" spcFirstLastPara="1" rIns="91425" wrap="square" tIns="91425">
            <a:noAutofit/>
          </a:bodyPr>
          <a:lstStyle>
            <a:lvl1pPr indent="-295275" lvl="0" marL="457200" rtl="0">
              <a:lnSpc>
                <a:spcPct val="100000"/>
              </a:lnSpc>
              <a:spcBef>
                <a:spcPts val="0"/>
              </a:spcBef>
              <a:spcAft>
                <a:spcPts val="0"/>
              </a:spcAft>
              <a:buSzPts val="1050"/>
              <a:buChar char="●"/>
              <a:defRPr sz="1050"/>
            </a:lvl1pPr>
            <a:lvl2pPr indent="-295275" lvl="1" marL="914400" rtl="0">
              <a:lnSpc>
                <a:spcPct val="100000"/>
              </a:lnSpc>
              <a:spcBef>
                <a:spcPts val="0"/>
              </a:spcBef>
              <a:spcAft>
                <a:spcPts val="0"/>
              </a:spcAft>
              <a:buSzPts val="1050"/>
              <a:buChar char="○"/>
              <a:defRPr sz="1050"/>
            </a:lvl2pPr>
            <a:lvl3pPr indent="-295275" lvl="2" marL="1371600" rtl="0">
              <a:lnSpc>
                <a:spcPct val="100000"/>
              </a:lnSpc>
              <a:spcBef>
                <a:spcPts val="0"/>
              </a:spcBef>
              <a:spcAft>
                <a:spcPts val="0"/>
              </a:spcAft>
              <a:buSzPts val="1050"/>
              <a:buChar char="■"/>
              <a:defRPr sz="1050"/>
            </a:lvl3pPr>
            <a:lvl4pPr indent="-295275" lvl="3" marL="1828800" rtl="0">
              <a:lnSpc>
                <a:spcPct val="100000"/>
              </a:lnSpc>
              <a:spcBef>
                <a:spcPts val="0"/>
              </a:spcBef>
              <a:spcAft>
                <a:spcPts val="0"/>
              </a:spcAft>
              <a:buSzPts val="1050"/>
              <a:buChar char="●"/>
              <a:defRPr sz="1050"/>
            </a:lvl4pPr>
            <a:lvl5pPr indent="-295275" lvl="4" marL="2286000" rtl="0">
              <a:lnSpc>
                <a:spcPct val="100000"/>
              </a:lnSpc>
              <a:spcBef>
                <a:spcPts val="0"/>
              </a:spcBef>
              <a:spcAft>
                <a:spcPts val="0"/>
              </a:spcAft>
              <a:buSzPts val="1050"/>
              <a:buChar char="○"/>
              <a:defRPr sz="1050"/>
            </a:lvl5pPr>
            <a:lvl6pPr indent="-295275" lvl="5" marL="2743200" rtl="0">
              <a:lnSpc>
                <a:spcPct val="100000"/>
              </a:lnSpc>
              <a:spcBef>
                <a:spcPts val="0"/>
              </a:spcBef>
              <a:spcAft>
                <a:spcPts val="0"/>
              </a:spcAft>
              <a:buSzPts val="1050"/>
              <a:buChar char="■"/>
              <a:defRPr sz="1050"/>
            </a:lvl6pPr>
            <a:lvl7pPr indent="-295275" lvl="6" marL="3200400" rtl="0">
              <a:lnSpc>
                <a:spcPct val="100000"/>
              </a:lnSpc>
              <a:spcBef>
                <a:spcPts val="0"/>
              </a:spcBef>
              <a:spcAft>
                <a:spcPts val="0"/>
              </a:spcAft>
              <a:buSzPts val="1050"/>
              <a:buChar char="●"/>
              <a:defRPr sz="1050"/>
            </a:lvl7pPr>
            <a:lvl8pPr indent="-295275" lvl="7" marL="3657600" rtl="0">
              <a:lnSpc>
                <a:spcPct val="100000"/>
              </a:lnSpc>
              <a:spcBef>
                <a:spcPts val="0"/>
              </a:spcBef>
              <a:spcAft>
                <a:spcPts val="0"/>
              </a:spcAft>
              <a:buSzPts val="1050"/>
              <a:buChar char="○"/>
              <a:defRPr sz="1050"/>
            </a:lvl8pPr>
            <a:lvl9pPr indent="-295275" lvl="8" marL="4114800" rtl="0">
              <a:lnSpc>
                <a:spcPct val="100000"/>
              </a:lnSpc>
              <a:spcBef>
                <a:spcPts val="0"/>
              </a:spcBef>
              <a:spcAft>
                <a:spcPts val="0"/>
              </a:spcAft>
              <a:buSzPts val="1050"/>
              <a:buChar char="■"/>
              <a:defRPr sz="1050"/>
            </a:lvl9pPr>
          </a:lstStyle>
          <a:p/>
        </p:txBody>
      </p:sp>
      <p:sp>
        <p:nvSpPr>
          <p:cNvPr id="75" name="Google Shape;75;p12"/>
          <p:cNvSpPr txBox="1"/>
          <p:nvPr>
            <p:ph idx="4" type="body"/>
          </p:nvPr>
        </p:nvSpPr>
        <p:spPr>
          <a:xfrm>
            <a:off x="6217200" y="2732400"/>
            <a:ext cx="2304000" cy="1832400"/>
          </a:xfrm>
          <a:prstGeom prst="rect">
            <a:avLst/>
          </a:prstGeom>
        </p:spPr>
        <p:txBody>
          <a:bodyPr anchorCtr="0" anchor="t" bIns="91425" lIns="91425" spcFirstLastPara="1" rIns="91425" wrap="square" tIns="91425">
            <a:noAutofit/>
          </a:bodyPr>
          <a:lstStyle>
            <a:lvl1pPr indent="-295275" lvl="0" marL="457200" rtl="0">
              <a:lnSpc>
                <a:spcPct val="100000"/>
              </a:lnSpc>
              <a:spcBef>
                <a:spcPts val="0"/>
              </a:spcBef>
              <a:spcAft>
                <a:spcPts val="0"/>
              </a:spcAft>
              <a:buSzPts val="1050"/>
              <a:buChar char="●"/>
              <a:defRPr sz="1050"/>
            </a:lvl1pPr>
            <a:lvl2pPr indent="-295275" lvl="1" marL="914400" rtl="0">
              <a:lnSpc>
                <a:spcPct val="100000"/>
              </a:lnSpc>
              <a:spcBef>
                <a:spcPts val="0"/>
              </a:spcBef>
              <a:spcAft>
                <a:spcPts val="0"/>
              </a:spcAft>
              <a:buSzPts val="1050"/>
              <a:buChar char="○"/>
              <a:defRPr sz="1050"/>
            </a:lvl2pPr>
            <a:lvl3pPr indent="-295275" lvl="2" marL="1371600" rtl="0">
              <a:lnSpc>
                <a:spcPct val="100000"/>
              </a:lnSpc>
              <a:spcBef>
                <a:spcPts val="0"/>
              </a:spcBef>
              <a:spcAft>
                <a:spcPts val="0"/>
              </a:spcAft>
              <a:buSzPts val="1050"/>
              <a:buChar char="■"/>
              <a:defRPr sz="1050"/>
            </a:lvl3pPr>
            <a:lvl4pPr indent="-295275" lvl="3" marL="1828800" rtl="0">
              <a:lnSpc>
                <a:spcPct val="100000"/>
              </a:lnSpc>
              <a:spcBef>
                <a:spcPts val="0"/>
              </a:spcBef>
              <a:spcAft>
                <a:spcPts val="0"/>
              </a:spcAft>
              <a:buSzPts val="1050"/>
              <a:buChar char="●"/>
              <a:defRPr sz="1050"/>
            </a:lvl4pPr>
            <a:lvl5pPr indent="-295275" lvl="4" marL="2286000" rtl="0">
              <a:lnSpc>
                <a:spcPct val="100000"/>
              </a:lnSpc>
              <a:spcBef>
                <a:spcPts val="0"/>
              </a:spcBef>
              <a:spcAft>
                <a:spcPts val="0"/>
              </a:spcAft>
              <a:buSzPts val="1050"/>
              <a:buChar char="○"/>
              <a:defRPr sz="1050"/>
            </a:lvl5pPr>
            <a:lvl6pPr indent="-295275" lvl="5" marL="2743200" rtl="0">
              <a:lnSpc>
                <a:spcPct val="100000"/>
              </a:lnSpc>
              <a:spcBef>
                <a:spcPts val="0"/>
              </a:spcBef>
              <a:spcAft>
                <a:spcPts val="0"/>
              </a:spcAft>
              <a:buSzPts val="1050"/>
              <a:buChar char="■"/>
              <a:defRPr sz="1050"/>
            </a:lvl6pPr>
            <a:lvl7pPr indent="-295275" lvl="6" marL="3200400" rtl="0">
              <a:lnSpc>
                <a:spcPct val="100000"/>
              </a:lnSpc>
              <a:spcBef>
                <a:spcPts val="0"/>
              </a:spcBef>
              <a:spcAft>
                <a:spcPts val="0"/>
              </a:spcAft>
              <a:buSzPts val="1050"/>
              <a:buChar char="●"/>
              <a:defRPr sz="1050"/>
            </a:lvl7pPr>
            <a:lvl8pPr indent="-295275" lvl="7" marL="3657600" rtl="0">
              <a:lnSpc>
                <a:spcPct val="100000"/>
              </a:lnSpc>
              <a:spcBef>
                <a:spcPts val="0"/>
              </a:spcBef>
              <a:spcAft>
                <a:spcPts val="0"/>
              </a:spcAft>
              <a:buSzPts val="1050"/>
              <a:buChar char="○"/>
              <a:defRPr sz="1050"/>
            </a:lvl8pPr>
            <a:lvl9pPr indent="-295275" lvl="8" marL="4114800" rtl="0">
              <a:lnSpc>
                <a:spcPct val="100000"/>
              </a:lnSpc>
              <a:spcBef>
                <a:spcPts val="0"/>
              </a:spcBef>
              <a:spcAft>
                <a:spcPts val="0"/>
              </a:spcAft>
              <a:buSzPts val="1050"/>
              <a:buChar char="■"/>
              <a:defRPr sz="1050"/>
            </a:lvl9pPr>
          </a:lstStyle>
          <a:p/>
        </p:txBody>
      </p:sp>
      <p:cxnSp>
        <p:nvCxnSpPr>
          <p:cNvPr id="76" name="Google Shape;76;p12"/>
          <p:cNvCxnSpPr/>
          <p:nvPr/>
        </p:nvCxnSpPr>
        <p:spPr>
          <a:xfrm>
            <a:off x="3344941" y="2989350"/>
            <a:ext cx="0" cy="1603500"/>
          </a:xfrm>
          <a:prstGeom prst="straightConnector1">
            <a:avLst/>
          </a:prstGeom>
          <a:noFill/>
          <a:ln cap="flat" cmpd="sng" w="9525">
            <a:solidFill>
              <a:srgbClr val="0096FF"/>
            </a:solidFill>
            <a:prstDash val="dot"/>
            <a:round/>
            <a:headEnd len="med" w="med" type="none"/>
            <a:tailEnd len="med" w="med" type="none"/>
          </a:ln>
        </p:spPr>
      </p:cxnSp>
      <p:cxnSp>
        <p:nvCxnSpPr>
          <p:cNvPr id="77" name="Google Shape;77;p12"/>
          <p:cNvCxnSpPr/>
          <p:nvPr/>
        </p:nvCxnSpPr>
        <p:spPr>
          <a:xfrm>
            <a:off x="6088128" y="2989350"/>
            <a:ext cx="0" cy="1603500"/>
          </a:xfrm>
          <a:prstGeom prst="straightConnector1">
            <a:avLst/>
          </a:prstGeom>
          <a:noFill/>
          <a:ln cap="flat" cmpd="sng" w="9525">
            <a:solidFill>
              <a:srgbClr val="0096FF"/>
            </a:solidFill>
            <a:prstDash val="dot"/>
            <a:round/>
            <a:headEnd len="med" w="med" type="none"/>
            <a:tailEnd len="med" w="med" type="none"/>
          </a:ln>
        </p:spPr>
      </p:cxnSp>
      <p:sp>
        <p:nvSpPr>
          <p:cNvPr id="78" name="Google Shape;78;p12"/>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rgbClr val="FFFFFF"/>
                </a:solidFill>
                <a:latin typeface="Open Sans"/>
                <a:ea typeface="Open Sans"/>
                <a:cs typeface="Open Sans"/>
                <a:sym typeface="Open Sans"/>
              </a:rPr>
              <a:t>© 2020 Turnitin LLC. Company confidential.</a:t>
            </a:r>
            <a:endParaRPr sz="600">
              <a:solidFill>
                <a:srgbClr val="FFFFFF"/>
              </a:solidFill>
              <a:latin typeface="Open Sans"/>
              <a:ea typeface="Open Sans"/>
              <a:cs typeface="Open Sans"/>
              <a:sym typeface="Open Sans"/>
            </a:endParaRPr>
          </a:p>
        </p:txBody>
      </p:sp>
      <p:pic>
        <p:nvPicPr>
          <p:cNvPr id="79" name="Google Shape;79;p12"/>
          <p:cNvPicPr preferRelativeResize="0"/>
          <p:nvPr/>
        </p:nvPicPr>
        <p:blipFill rotWithShape="1">
          <a:blip r:embed="rId2">
            <a:alphaModFix/>
          </a:blip>
          <a:srcRect b="13413" l="13413" r="13406" t="13406"/>
          <a:stretch/>
        </p:blipFill>
        <p:spPr>
          <a:xfrm>
            <a:off x="7499650" y="187241"/>
            <a:ext cx="1319491" cy="583199"/>
          </a:xfrm>
          <a:prstGeom prst="rect">
            <a:avLst/>
          </a:prstGeom>
          <a:noFill/>
          <a:ln>
            <a:noFill/>
          </a:ln>
        </p:spPr>
      </p:pic>
      <p:sp>
        <p:nvSpPr>
          <p:cNvPr id="80" name="Google Shape;80;p12"/>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rgbClr val="666666"/>
                </a:solidFill>
                <a:latin typeface="Open Sans"/>
                <a:ea typeface="Open Sans"/>
                <a:cs typeface="Open Sans"/>
                <a:sym typeface="Open Sans"/>
              </a:rPr>
              <a:t>© 2024 Turnitin LLC. All rights reserved.</a:t>
            </a:r>
            <a:endParaRPr sz="600">
              <a:solidFill>
                <a:srgbClr val="666666"/>
              </a:solidFill>
              <a:latin typeface="Open Sans"/>
              <a:ea typeface="Open Sans"/>
              <a:cs typeface="Open Sans"/>
              <a:sym typeface="Open San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3. Stats One Number">
  <p:cSld name="MAIN_POINT_2">
    <p:bg>
      <p:bgPr>
        <a:solidFill>
          <a:schemeClr val="accent1"/>
        </a:solidFill>
      </p:bgPr>
    </p:bg>
    <p:spTree>
      <p:nvGrpSpPr>
        <p:cNvPr id="81" name="Shape 81"/>
        <p:cNvGrpSpPr/>
        <p:nvPr/>
      </p:nvGrpSpPr>
      <p:grpSpPr>
        <a:xfrm>
          <a:off x="0" y="0"/>
          <a:ext cx="0" cy="0"/>
          <a:chOff x="0" y="0"/>
          <a:chExt cx="0" cy="0"/>
        </a:xfrm>
      </p:grpSpPr>
      <p:pic>
        <p:nvPicPr>
          <p:cNvPr id="82" name="Google Shape;82;p13"/>
          <p:cNvPicPr preferRelativeResize="0"/>
          <p:nvPr/>
        </p:nvPicPr>
        <p:blipFill rotWithShape="1">
          <a:blip r:embed="rId2">
            <a:alphaModFix/>
          </a:blip>
          <a:srcRect b="13413" l="13413" r="13406" t="13406"/>
          <a:stretch/>
        </p:blipFill>
        <p:spPr>
          <a:xfrm>
            <a:off x="7499650" y="187241"/>
            <a:ext cx="1319491" cy="583199"/>
          </a:xfrm>
          <a:prstGeom prst="rect">
            <a:avLst/>
          </a:prstGeom>
          <a:noFill/>
          <a:ln>
            <a:noFill/>
          </a:ln>
        </p:spPr>
      </p:pic>
      <p:sp>
        <p:nvSpPr>
          <p:cNvPr id="83" name="Google Shape;83;p13"/>
          <p:cNvSpPr txBox="1"/>
          <p:nvPr>
            <p:ph idx="1" type="body"/>
          </p:nvPr>
        </p:nvSpPr>
        <p:spPr>
          <a:xfrm>
            <a:off x="763200" y="990000"/>
            <a:ext cx="2260800" cy="370800"/>
          </a:xfrm>
          <a:prstGeom prst="rect">
            <a:avLst/>
          </a:prstGeom>
        </p:spPr>
        <p:txBody>
          <a:bodyPr anchorCtr="0" anchor="t" bIns="91425" lIns="91425" spcFirstLastPara="1" rIns="91425" wrap="square" tIns="91425">
            <a:noAutofit/>
          </a:bodyPr>
          <a:lstStyle>
            <a:lvl1pPr indent="-292100" lvl="0" marL="457200" rtl="0">
              <a:spcBef>
                <a:spcPts val="0"/>
              </a:spcBef>
              <a:spcAft>
                <a:spcPts val="0"/>
              </a:spcAft>
              <a:buSzPts val="1000"/>
              <a:buChar char="●"/>
              <a:defRPr sz="1000"/>
            </a:lvl1pPr>
            <a:lvl2pPr indent="-292100" lvl="1" marL="914400" rtl="0">
              <a:spcBef>
                <a:spcPts val="1600"/>
              </a:spcBef>
              <a:spcAft>
                <a:spcPts val="0"/>
              </a:spcAft>
              <a:buSzPts val="1000"/>
              <a:buChar char="○"/>
              <a:defRPr sz="1000"/>
            </a:lvl2pPr>
            <a:lvl3pPr indent="-292100" lvl="2" marL="1371600" rtl="0">
              <a:spcBef>
                <a:spcPts val="1600"/>
              </a:spcBef>
              <a:spcAft>
                <a:spcPts val="0"/>
              </a:spcAft>
              <a:buSzPts val="1000"/>
              <a:buChar char="■"/>
              <a:defRPr sz="1000"/>
            </a:lvl3pPr>
            <a:lvl4pPr indent="-292100" lvl="3" marL="1828800" rtl="0">
              <a:spcBef>
                <a:spcPts val="1600"/>
              </a:spcBef>
              <a:spcAft>
                <a:spcPts val="0"/>
              </a:spcAft>
              <a:buSzPts val="1000"/>
              <a:buChar char="●"/>
              <a:defRPr sz="1000"/>
            </a:lvl4pPr>
            <a:lvl5pPr indent="-292100" lvl="4" marL="2286000" rtl="0">
              <a:spcBef>
                <a:spcPts val="1600"/>
              </a:spcBef>
              <a:spcAft>
                <a:spcPts val="0"/>
              </a:spcAft>
              <a:buSzPts val="1000"/>
              <a:buChar char="○"/>
              <a:defRPr sz="1000"/>
            </a:lvl5pPr>
            <a:lvl6pPr indent="-292100" lvl="5" marL="2743200" rtl="0">
              <a:spcBef>
                <a:spcPts val="1600"/>
              </a:spcBef>
              <a:spcAft>
                <a:spcPts val="0"/>
              </a:spcAft>
              <a:buSzPts val="1000"/>
              <a:buChar char="■"/>
              <a:defRPr sz="1000"/>
            </a:lvl6pPr>
            <a:lvl7pPr indent="-292100" lvl="6" marL="3200400" rtl="0">
              <a:spcBef>
                <a:spcPts val="1600"/>
              </a:spcBef>
              <a:spcAft>
                <a:spcPts val="0"/>
              </a:spcAft>
              <a:buSzPts val="1000"/>
              <a:buChar char="●"/>
              <a:defRPr sz="1000"/>
            </a:lvl7pPr>
            <a:lvl8pPr indent="-292100" lvl="7" marL="3657600" rtl="0">
              <a:spcBef>
                <a:spcPts val="1600"/>
              </a:spcBef>
              <a:spcAft>
                <a:spcPts val="0"/>
              </a:spcAft>
              <a:buSzPts val="1000"/>
              <a:buChar char="○"/>
              <a:defRPr sz="1000"/>
            </a:lvl8pPr>
            <a:lvl9pPr indent="-292100" lvl="8" marL="4114800" rtl="0">
              <a:spcBef>
                <a:spcPts val="1600"/>
              </a:spcBef>
              <a:spcAft>
                <a:spcPts val="1600"/>
              </a:spcAft>
              <a:buSzPts val="1000"/>
              <a:buChar char="■"/>
              <a:defRPr sz="1000"/>
            </a:lvl9pPr>
          </a:lstStyle>
          <a:p/>
        </p:txBody>
      </p:sp>
      <p:sp>
        <p:nvSpPr>
          <p:cNvPr id="84" name="Google Shape;84;p13"/>
          <p:cNvSpPr txBox="1"/>
          <p:nvPr>
            <p:ph type="title"/>
          </p:nvPr>
        </p:nvSpPr>
        <p:spPr>
          <a:xfrm>
            <a:off x="763200" y="2372400"/>
            <a:ext cx="3808800" cy="1040400"/>
          </a:xfrm>
          <a:prstGeom prst="rect">
            <a:avLst/>
          </a:prstGeom>
        </p:spPr>
        <p:txBody>
          <a:bodyPr anchorCtr="0" anchor="t" bIns="0" lIns="91425" spcFirstLastPara="1" rIns="91425" wrap="square" tIns="0">
            <a:noAutofit/>
          </a:bodyPr>
          <a:lstStyle>
            <a:lvl1pPr lvl="0" rtl="0">
              <a:lnSpc>
                <a:spcPct val="115000"/>
              </a:lnSpc>
              <a:spcBef>
                <a:spcPts val="0"/>
              </a:spcBef>
              <a:spcAft>
                <a:spcPts val="0"/>
              </a:spcAft>
              <a:buSzPts val="3500"/>
              <a:buNone/>
              <a:defRPr sz="3500"/>
            </a:lvl1pPr>
            <a:lvl2pPr lvl="1" rtl="0">
              <a:lnSpc>
                <a:spcPct val="115000"/>
              </a:lnSpc>
              <a:spcBef>
                <a:spcPts val="0"/>
              </a:spcBef>
              <a:spcAft>
                <a:spcPts val="0"/>
              </a:spcAft>
              <a:buSzPts val="3500"/>
              <a:buNone/>
              <a:defRPr sz="3500"/>
            </a:lvl2pPr>
            <a:lvl3pPr lvl="2" rtl="0">
              <a:lnSpc>
                <a:spcPct val="115000"/>
              </a:lnSpc>
              <a:spcBef>
                <a:spcPts val="0"/>
              </a:spcBef>
              <a:spcAft>
                <a:spcPts val="0"/>
              </a:spcAft>
              <a:buSzPts val="3500"/>
              <a:buNone/>
              <a:defRPr sz="3500"/>
            </a:lvl3pPr>
            <a:lvl4pPr lvl="3" rtl="0">
              <a:lnSpc>
                <a:spcPct val="115000"/>
              </a:lnSpc>
              <a:spcBef>
                <a:spcPts val="0"/>
              </a:spcBef>
              <a:spcAft>
                <a:spcPts val="0"/>
              </a:spcAft>
              <a:buSzPts val="3500"/>
              <a:buNone/>
              <a:defRPr sz="3500"/>
            </a:lvl4pPr>
            <a:lvl5pPr lvl="4" rtl="0">
              <a:lnSpc>
                <a:spcPct val="115000"/>
              </a:lnSpc>
              <a:spcBef>
                <a:spcPts val="0"/>
              </a:spcBef>
              <a:spcAft>
                <a:spcPts val="0"/>
              </a:spcAft>
              <a:buSzPts val="3500"/>
              <a:buNone/>
              <a:defRPr sz="3500"/>
            </a:lvl5pPr>
            <a:lvl6pPr lvl="5" rtl="0">
              <a:lnSpc>
                <a:spcPct val="115000"/>
              </a:lnSpc>
              <a:spcBef>
                <a:spcPts val="0"/>
              </a:spcBef>
              <a:spcAft>
                <a:spcPts val="0"/>
              </a:spcAft>
              <a:buSzPts val="3500"/>
              <a:buNone/>
              <a:defRPr sz="3500"/>
            </a:lvl6pPr>
            <a:lvl7pPr lvl="6" rtl="0">
              <a:lnSpc>
                <a:spcPct val="115000"/>
              </a:lnSpc>
              <a:spcBef>
                <a:spcPts val="0"/>
              </a:spcBef>
              <a:spcAft>
                <a:spcPts val="0"/>
              </a:spcAft>
              <a:buSzPts val="3500"/>
              <a:buNone/>
              <a:defRPr sz="3500"/>
            </a:lvl7pPr>
            <a:lvl8pPr lvl="7" rtl="0">
              <a:lnSpc>
                <a:spcPct val="115000"/>
              </a:lnSpc>
              <a:spcBef>
                <a:spcPts val="0"/>
              </a:spcBef>
              <a:spcAft>
                <a:spcPts val="0"/>
              </a:spcAft>
              <a:buSzPts val="3500"/>
              <a:buNone/>
              <a:defRPr sz="3500"/>
            </a:lvl8pPr>
            <a:lvl9pPr lvl="8" rtl="0">
              <a:lnSpc>
                <a:spcPct val="115000"/>
              </a:lnSpc>
              <a:spcBef>
                <a:spcPts val="0"/>
              </a:spcBef>
              <a:spcAft>
                <a:spcPts val="0"/>
              </a:spcAft>
              <a:buSzPts val="3500"/>
              <a:buNone/>
              <a:defRPr sz="3500"/>
            </a:lvl9pPr>
          </a:lstStyle>
          <a:p/>
        </p:txBody>
      </p:sp>
      <p:sp>
        <p:nvSpPr>
          <p:cNvPr id="85" name="Google Shape;85;p13"/>
          <p:cNvSpPr txBox="1"/>
          <p:nvPr>
            <p:ph idx="2" type="body"/>
          </p:nvPr>
        </p:nvSpPr>
        <p:spPr>
          <a:xfrm>
            <a:off x="763200" y="3412800"/>
            <a:ext cx="3808800" cy="918000"/>
          </a:xfrm>
          <a:prstGeom prst="rect">
            <a:avLst/>
          </a:prstGeom>
        </p:spPr>
        <p:txBody>
          <a:bodyPr anchorCtr="0" anchor="t" bIns="91425" lIns="91425" spcFirstLastPara="1" rIns="91425" wrap="square" tIns="306000">
            <a:noAutofit/>
          </a:bodyPr>
          <a:lstStyle>
            <a:lvl1pPr indent="-295275" lvl="0" marL="457200" rtl="0">
              <a:spcBef>
                <a:spcPts val="0"/>
              </a:spcBef>
              <a:spcAft>
                <a:spcPts val="0"/>
              </a:spcAft>
              <a:buSzPts val="1050"/>
              <a:buChar char="●"/>
              <a:defRPr sz="1050"/>
            </a:lvl1pPr>
            <a:lvl2pPr indent="-295275" lvl="1" marL="914400" rtl="0">
              <a:spcBef>
                <a:spcPts val="1600"/>
              </a:spcBef>
              <a:spcAft>
                <a:spcPts val="0"/>
              </a:spcAft>
              <a:buSzPts val="1050"/>
              <a:buChar char="○"/>
              <a:defRPr sz="1050"/>
            </a:lvl2pPr>
            <a:lvl3pPr indent="-295275" lvl="2" marL="1371600" rtl="0">
              <a:spcBef>
                <a:spcPts val="1600"/>
              </a:spcBef>
              <a:spcAft>
                <a:spcPts val="0"/>
              </a:spcAft>
              <a:buSzPts val="1050"/>
              <a:buChar char="■"/>
              <a:defRPr sz="1050"/>
            </a:lvl3pPr>
            <a:lvl4pPr indent="-295275" lvl="3" marL="1828800" rtl="0">
              <a:spcBef>
                <a:spcPts val="1600"/>
              </a:spcBef>
              <a:spcAft>
                <a:spcPts val="0"/>
              </a:spcAft>
              <a:buSzPts val="1050"/>
              <a:buChar char="●"/>
              <a:defRPr sz="1050"/>
            </a:lvl4pPr>
            <a:lvl5pPr indent="-295275" lvl="4" marL="2286000" rtl="0">
              <a:spcBef>
                <a:spcPts val="1600"/>
              </a:spcBef>
              <a:spcAft>
                <a:spcPts val="0"/>
              </a:spcAft>
              <a:buSzPts val="1050"/>
              <a:buChar char="○"/>
              <a:defRPr sz="1050"/>
            </a:lvl5pPr>
            <a:lvl6pPr indent="-295275" lvl="5" marL="2743200" rtl="0">
              <a:spcBef>
                <a:spcPts val="1600"/>
              </a:spcBef>
              <a:spcAft>
                <a:spcPts val="0"/>
              </a:spcAft>
              <a:buSzPts val="1050"/>
              <a:buChar char="■"/>
              <a:defRPr sz="1050"/>
            </a:lvl6pPr>
            <a:lvl7pPr indent="-295275" lvl="6" marL="3200400" rtl="0">
              <a:spcBef>
                <a:spcPts val="1600"/>
              </a:spcBef>
              <a:spcAft>
                <a:spcPts val="0"/>
              </a:spcAft>
              <a:buSzPts val="1050"/>
              <a:buChar char="●"/>
              <a:defRPr sz="1050"/>
            </a:lvl7pPr>
            <a:lvl8pPr indent="-295275" lvl="7" marL="3657600" rtl="0">
              <a:spcBef>
                <a:spcPts val="1600"/>
              </a:spcBef>
              <a:spcAft>
                <a:spcPts val="0"/>
              </a:spcAft>
              <a:buSzPts val="1050"/>
              <a:buChar char="○"/>
              <a:defRPr sz="1050"/>
            </a:lvl8pPr>
            <a:lvl9pPr indent="-295275" lvl="8" marL="4114800" rtl="0">
              <a:spcBef>
                <a:spcPts val="1600"/>
              </a:spcBef>
              <a:spcAft>
                <a:spcPts val="1600"/>
              </a:spcAft>
              <a:buSzPts val="1050"/>
              <a:buChar char="■"/>
              <a:defRPr sz="1050"/>
            </a:lvl9pPr>
          </a:lstStyle>
          <a:p/>
        </p:txBody>
      </p:sp>
      <p:sp>
        <p:nvSpPr>
          <p:cNvPr id="86" name="Google Shape;86;p13"/>
          <p:cNvSpPr txBox="1"/>
          <p:nvPr/>
        </p:nvSpPr>
        <p:spPr>
          <a:xfrm>
            <a:off x="762000" y="277339"/>
            <a:ext cx="3810000" cy="1099800"/>
          </a:xfrm>
          <a:prstGeom prst="rect">
            <a:avLst/>
          </a:prstGeom>
          <a:noFill/>
          <a:ln>
            <a:noFill/>
          </a:ln>
        </p:spPr>
        <p:txBody>
          <a:bodyPr anchorCtr="0" anchor="ctr" bIns="91425" lIns="91425" spcFirstLastPara="1" rIns="91425" wrap="square" tIns="0">
            <a:noAutofit/>
          </a:bodyPr>
          <a:lstStyle/>
          <a:p>
            <a:pPr indent="0" lvl="0" marL="0" rtl="0" algn="l">
              <a:spcBef>
                <a:spcPts val="0"/>
              </a:spcBef>
              <a:spcAft>
                <a:spcPts val="0"/>
              </a:spcAft>
              <a:buNone/>
            </a:pPr>
            <a:r>
              <a:rPr lang="en" sz="3900">
                <a:solidFill>
                  <a:srgbClr val="0DFFAD"/>
                </a:solidFill>
              </a:rPr>
              <a:t>—</a:t>
            </a:r>
            <a:br>
              <a:rPr lang="en" sz="4600">
                <a:solidFill>
                  <a:srgbClr val="666666"/>
                </a:solidFill>
                <a:latin typeface="Roboto"/>
                <a:ea typeface="Roboto"/>
                <a:cs typeface="Roboto"/>
                <a:sym typeface="Roboto"/>
              </a:rPr>
            </a:br>
            <a:endParaRPr sz="1000">
              <a:solidFill>
                <a:srgbClr val="B2C4C7"/>
              </a:solidFill>
            </a:endParaRPr>
          </a:p>
        </p:txBody>
      </p:sp>
      <p:sp>
        <p:nvSpPr>
          <p:cNvPr id="87" name="Google Shape;87;p13"/>
          <p:cNvSpPr txBox="1"/>
          <p:nvPr>
            <p:ph idx="3" type="body"/>
          </p:nvPr>
        </p:nvSpPr>
        <p:spPr>
          <a:xfrm>
            <a:off x="5713800" y="2372400"/>
            <a:ext cx="3054000" cy="1371600"/>
          </a:xfrm>
          <a:prstGeom prst="rect">
            <a:avLst/>
          </a:prstGeom>
        </p:spPr>
        <p:txBody>
          <a:bodyPr anchorCtr="0" anchor="ctr" bIns="0" lIns="91425" spcFirstLastPara="1" rIns="91425" wrap="square" tIns="0">
            <a:noAutofit/>
          </a:bodyPr>
          <a:lstStyle>
            <a:lvl1pPr indent="-914400" lvl="0" marL="457200" rtl="0">
              <a:spcBef>
                <a:spcPts val="0"/>
              </a:spcBef>
              <a:spcAft>
                <a:spcPts val="0"/>
              </a:spcAft>
              <a:buClr>
                <a:schemeClr val="dk1"/>
              </a:buClr>
              <a:buSzPts val="10800"/>
              <a:buChar char="●"/>
              <a:defRPr sz="10800">
                <a:solidFill>
                  <a:schemeClr val="dk1"/>
                </a:solidFill>
              </a:defRPr>
            </a:lvl1pPr>
            <a:lvl2pPr indent="-914400" lvl="1" marL="914400" rtl="0">
              <a:spcBef>
                <a:spcPts val="1600"/>
              </a:spcBef>
              <a:spcAft>
                <a:spcPts val="0"/>
              </a:spcAft>
              <a:buClr>
                <a:schemeClr val="dk1"/>
              </a:buClr>
              <a:buSzPts val="10800"/>
              <a:buChar char="○"/>
              <a:defRPr sz="10800">
                <a:solidFill>
                  <a:schemeClr val="dk1"/>
                </a:solidFill>
              </a:defRPr>
            </a:lvl2pPr>
            <a:lvl3pPr indent="-914400" lvl="2" marL="1371600" rtl="0">
              <a:spcBef>
                <a:spcPts val="1600"/>
              </a:spcBef>
              <a:spcAft>
                <a:spcPts val="0"/>
              </a:spcAft>
              <a:buClr>
                <a:schemeClr val="dk1"/>
              </a:buClr>
              <a:buSzPts val="10800"/>
              <a:buChar char="■"/>
              <a:defRPr sz="10800">
                <a:solidFill>
                  <a:schemeClr val="dk1"/>
                </a:solidFill>
              </a:defRPr>
            </a:lvl3pPr>
            <a:lvl4pPr indent="-914400" lvl="3" marL="1828800" rtl="0">
              <a:spcBef>
                <a:spcPts val="1600"/>
              </a:spcBef>
              <a:spcAft>
                <a:spcPts val="0"/>
              </a:spcAft>
              <a:buClr>
                <a:schemeClr val="dk1"/>
              </a:buClr>
              <a:buSzPts val="10800"/>
              <a:buChar char="●"/>
              <a:defRPr sz="10800">
                <a:solidFill>
                  <a:schemeClr val="dk1"/>
                </a:solidFill>
              </a:defRPr>
            </a:lvl4pPr>
            <a:lvl5pPr indent="-914400" lvl="4" marL="2286000" rtl="0">
              <a:spcBef>
                <a:spcPts val="1600"/>
              </a:spcBef>
              <a:spcAft>
                <a:spcPts val="0"/>
              </a:spcAft>
              <a:buClr>
                <a:schemeClr val="dk1"/>
              </a:buClr>
              <a:buSzPts val="10800"/>
              <a:buChar char="○"/>
              <a:defRPr sz="10800">
                <a:solidFill>
                  <a:schemeClr val="dk1"/>
                </a:solidFill>
              </a:defRPr>
            </a:lvl5pPr>
            <a:lvl6pPr indent="-914400" lvl="5" marL="2743200" rtl="0">
              <a:spcBef>
                <a:spcPts val="1600"/>
              </a:spcBef>
              <a:spcAft>
                <a:spcPts val="0"/>
              </a:spcAft>
              <a:buClr>
                <a:schemeClr val="dk1"/>
              </a:buClr>
              <a:buSzPts val="10800"/>
              <a:buChar char="■"/>
              <a:defRPr sz="10800">
                <a:solidFill>
                  <a:schemeClr val="dk1"/>
                </a:solidFill>
              </a:defRPr>
            </a:lvl6pPr>
            <a:lvl7pPr indent="-914400" lvl="6" marL="3200400" rtl="0">
              <a:spcBef>
                <a:spcPts val="1600"/>
              </a:spcBef>
              <a:spcAft>
                <a:spcPts val="0"/>
              </a:spcAft>
              <a:buClr>
                <a:schemeClr val="dk1"/>
              </a:buClr>
              <a:buSzPts val="10800"/>
              <a:buChar char="●"/>
              <a:defRPr sz="10800">
                <a:solidFill>
                  <a:schemeClr val="dk1"/>
                </a:solidFill>
              </a:defRPr>
            </a:lvl7pPr>
            <a:lvl8pPr indent="-914400" lvl="7" marL="3657600" rtl="0">
              <a:spcBef>
                <a:spcPts val="1600"/>
              </a:spcBef>
              <a:spcAft>
                <a:spcPts val="0"/>
              </a:spcAft>
              <a:buClr>
                <a:schemeClr val="dk1"/>
              </a:buClr>
              <a:buSzPts val="10800"/>
              <a:buChar char="○"/>
              <a:defRPr sz="10800">
                <a:solidFill>
                  <a:schemeClr val="dk1"/>
                </a:solidFill>
              </a:defRPr>
            </a:lvl8pPr>
            <a:lvl9pPr indent="-914400" lvl="8" marL="4114800" rtl="0">
              <a:spcBef>
                <a:spcPts val="1600"/>
              </a:spcBef>
              <a:spcAft>
                <a:spcPts val="1600"/>
              </a:spcAft>
              <a:buClr>
                <a:schemeClr val="dk1"/>
              </a:buClr>
              <a:buSzPts val="10800"/>
              <a:buChar char="■"/>
              <a:defRPr sz="10800">
                <a:solidFill>
                  <a:schemeClr val="dk1"/>
                </a:solidFill>
              </a:defRPr>
            </a:lvl9pPr>
          </a:lstStyle>
          <a:p/>
        </p:txBody>
      </p:sp>
      <p:sp>
        <p:nvSpPr>
          <p:cNvPr id="88" name="Google Shape;88;p13"/>
          <p:cNvSpPr txBox="1"/>
          <p:nvPr>
            <p:ph idx="4" type="body"/>
          </p:nvPr>
        </p:nvSpPr>
        <p:spPr>
          <a:xfrm>
            <a:off x="5713800" y="3412800"/>
            <a:ext cx="3054000" cy="918000"/>
          </a:xfrm>
          <a:prstGeom prst="rect">
            <a:avLst/>
          </a:prstGeom>
        </p:spPr>
        <p:txBody>
          <a:bodyPr anchorCtr="0" anchor="t" bIns="91425" lIns="91425" spcFirstLastPara="1" rIns="91425" wrap="square" tIns="306000">
            <a:noAutofit/>
          </a:bodyPr>
          <a:lstStyle>
            <a:lvl1pPr indent="-295275" lvl="0" marL="457200" rtl="0">
              <a:spcBef>
                <a:spcPts val="0"/>
              </a:spcBef>
              <a:spcAft>
                <a:spcPts val="0"/>
              </a:spcAft>
              <a:buSzPts val="1050"/>
              <a:buChar char="●"/>
              <a:defRPr sz="1050"/>
            </a:lvl1pPr>
            <a:lvl2pPr indent="-295275" lvl="1" marL="914400" rtl="0">
              <a:spcBef>
                <a:spcPts val="1600"/>
              </a:spcBef>
              <a:spcAft>
                <a:spcPts val="0"/>
              </a:spcAft>
              <a:buSzPts val="1050"/>
              <a:buChar char="○"/>
              <a:defRPr sz="1050"/>
            </a:lvl2pPr>
            <a:lvl3pPr indent="-295275" lvl="2" marL="1371600" rtl="0">
              <a:spcBef>
                <a:spcPts val="1600"/>
              </a:spcBef>
              <a:spcAft>
                <a:spcPts val="0"/>
              </a:spcAft>
              <a:buSzPts val="1050"/>
              <a:buChar char="■"/>
              <a:defRPr sz="1050"/>
            </a:lvl3pPr>
            <a:lvl4pPr indent="-295275" lvl="3" marL="1828800" rtl="0">
              <a:spcBef>
                <a:spcPts val="1600"/>
              </a:spcBef>
              <a:spcAft>
                <a:spcPts val="0"/>
              </a:spcAft>
              <a:buSzPts val="1050"/>
              <a:buChar char="●"/>
              <a:defRPr sz="1050"/>
            </a:lvl4pPr>
            <a:lvl5pPr indent="-295275" lvl="4" marL="2286000" rtl="0">
              <a:spcBef>
                <a:spcPts val="1600"/>
              </a:spcBef>
              <a:spcAft>
                <a:spcPts val="0"/>
              </a:spcAft>
              <a:buSzPts val="1050"/>
              <a:buChar char="○"/>
              <a:defRPr sz="1050"/>
            </a:lvl5pPr>
            <a:lvl6pPr indent="-295275" lvl="5" marL="2743200" rtl="0">
              <a:spcBef>
                <a:spcPts val="1600"/>
              </a:spcBef>
              <a:spcAft>
                <a:spcPts val="0"/>
              </a:spcAft>
              <a:buSzPts val="1050"/>
              <a:buChar char="■"/>
              <a:defRPr sz="1050"/>
            </a:lvl6pPr>
            <a:lvl7pPr indent="-295275" lvl="6" marL="3200400" rtl="0">
              <a:spcBef>
                <a:spcPts val="1600"/>
              </a:spcBef>
              <a:spcAft>
                <a:spcPts val="0"/>
              </a:spcAft>
              <a:buSzPts val="1050"/>
              <a:buChar char="●"/>
              <a:defRPr sz="1050"/>
            </a:lvl7pPr>
            <a:lvl8pPr indent="-295275" lvl="7" marL="3657600" rtl="0">
              <a:spcBef>
                <a:spcPts val="1600"/>
              </a:spcBef>
              <a:spcAft>
                <a:spcPts val="0"/>
              </a:spcAft>
              <a:buSzPts val="1050"/>
              <a:buChar char="○"/>
              <a:defRPr sz="1050"/>
            </a:lvl8pPr>
            <a:lvl9pPr indent="-295275" lvl="8" marL="4114800" rtl="0">
              <a:spcBef>
                <a:spcPts val="1600"/>
              </a:spcBef>
              <a:spcAft>
                <a:spcPts val="1600"/>
              </a:spcAft>
              <a:buSzPts val="1050"/>
              <a:buChar char="■"/>
              <a:defRPr sz="1050"/>
            </a:lvl9pPr>
          </a:lstStyle>
          <a:p/>
        </p:txBody>
      </p:sp>
      <p:sp>
        <p:nvSpPr>
          <p:cNvPr id="89" name="Google Shape;89;p13"/>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rgbClr val="666666"/>
                </a:solidFill>
                <a:latin typeface="Open Sans"/>
                <a:ea typeface="Open Sans"/>
                <a:cs typeface="Open Sans"/>
                <a:sym typeface="Open Sans"/>
              </a:rPr>
              <a:t>© 2024 Turnitin LLC. All rights reserved.</a:t>
            </a:r>
            <a:endParaRPr sz="600">
              <a:solidFill>
                <a:srgbClr val="666666"/>
              </a:solidFill>
              <a:latin typeface="Open Sans"/>
              <a:ea typeface="Open Sans"/>
              <a:cs typeface="Open Sans"/>
              <a:sym typeface="Open San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4. Product Snippet &amp; Copy">
  <p:cSld name="SECTION_TITLE_AND_DESCRIPTION_1">
    <p:spTree>
      <p:nvGrpSpPr>
        <p:cNvPr id="90" name="Shape 90"/>
        <p:cNvGrpSpPr/>
        <p:nvPr/>
      </p:nvGrpSpPr>
      <p:grpSpPr>
        <a:xfrm>
          <a:off x="0" y="0"/>
          <a:ext cx="0" cy="0"/>
          <a:chOff x="0" y="0"/>
          <a:chExt cx="0" cy="0"/>
        </a:xfrm>
      </p:grpSpPr>
      <p:sp>
        <p:nvSpPr>
          <p:cNvPr id="91" name="Google Shape;91;p14"/>
          <p:cNvSpPr txBox="1"/>
          <p:nvPr>
            <p:ph type="title"/>
          </p:nvPr>
        </p:nvSpPr>
        <p:spPr>
          <a:xfrm>
            <a:off x="4742400" y="1090800"/>
            <a:ext cx="3049200" cy="446400"/>
          </a:xfrm>
          <a:prstGeom prst="rect">
            <a:avLst/>
          </a:prstGeom>
        </p:spPr>
        <p:txBody>
          <a:bodyPr anchorCtr="0" anchor="t" bIns="91425" lIns="91425" spcFirstLastPara="1" rIns="91425" wrap="square" tIns="1800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92" name="Google Shape;92;p14"/>
          <p:cNvSpPr txBox="1"/>
          <p:nvPr>
            <p:ph idx="1" type="body"/>
          </p:nvPr>
        </p:nvSpPr>
        <p:spPr>
          <a:xfrm>
            <a:off x="4742400" y="1695600"/>
            <a:ext cx="3571200" cy="1551600"/>
          </a:xfrm>
          <a:prstGeom prst="rect">
            <a:avLst/>
          </a:prstGeom>
        </p:spPr>
        <p:txBody>
          <a:bodyPr anchorCtr="0" anchor="t" bIns="91425" lIns="91425" spcFirstLastPara="1" rIns="91425" wrap="square" tIns="162000">
            <a:noAutofit/>
          </a:bodyPr>
          <a:lstStyle>
            <a:lvl1pPr indent="-295275" lvl="0" marL="457200" rtl="0">
              <a:spcBef>
                <a:spcPts val="1000"/>
              </a:spcBef>
              <a:spcAft>
                <a:spcPts val="0"/>
              </a:spcAft>
              <a:buSzPts val="1050"/>
              <a:buChar char="●"/>
              <a:defRPr sz="1050"/>
            </a:lvl1pPr>
            <a:lvl2pPr indent="-295275" lvl="1" marL="914400" rtl="0">
              <a:spcBef>
                <a:spcPts val="1000"/>
              </a:spcBef>
              <a:spcAft>
                <a:spcPts val="0"/>
              </a:spcAft>
              <a:buSzPts val="1050"/>
              <a:buChar char="○"/>
              <a:defRPr sz="1050"/>
            </a:lvl2pPr>
            <a:lvl3pPr indent="-295275" lvl="2" marL="1371600" rtl="0">
              <a:spcBef>
                <a:spcPts val="1000"/>
              </a:spcBef>
              <a:spcAft>
                <a:spcPts val="0"/>
              </a:spcAft>
              <a:buSzPts val="1050"/>
              <a:buChar char="■"/>
              <a:defRPr sz="1050"/>
            </a:lvl3pPr>
            <a:lvl4pPr indent="-295275" lvl="3" marL="1828800" rtl="0">
              <a:spcBef>
                <a:spcPts val="1000"/>
              </a:spcBef>
              <a:spcAft>
                <a:spcPts val="0"/>
              </a:spcAft>
              <a:buSzPts val="1050"/>
              <a:buChar char="●"/>
              <a:defRPr sz="1050"/>
            </a:lvl4pPr>
            <a:lvl5pPr indent="-295275" lvl="4" marL="2286000" rtl="0">
              <a:spcBef>
                <a:spcPts val="1000"/>
              </a:spcBef>
              <a:spcAft>
                <a:spcPts val="0"/>
              </a:spcAft>
              <a:buSzPts val="1050"/>
              <a:buChar char="○"/>
              <a:defRPr sz="1050"/>
            </a:lvl5pPr>
            <a:lvl6pPr indent="-295275" lvl="5" marL="2743200" rtl="0">
              <a:spcBef>
                <a:spcPts val="1000"/>
              </a:spcBef>
              <a:spcAft>
                <a:spcPts val="0"/>
              </a:spcAft>
              <a:buSzPts val="1050"/>
              <a:buChar char="■"/>
              <a:defRPr sz="1050"/>
            </a:lvl6pPr>
            <a:lvl7pPr indent="-295275" lvl="6" marL="3200400" rtl="0">
              <a:spcBef>
                <a:spcPts val="1000"/>
              </a:spcBef>
              <a:spcAft>
                <a:spcPts val="0"/>
              </a:spcAft>
              <a:buSzPts val="1050"/>
              <a:buChar char="●"/>
              <a:defRPr sz="1050"/>
            </a:lvl7pPr>
            <a:lvl8pPr indent="-295275" lvl="7" marL="3657600" rtl="0">
              <a:spcBef>
                <a:spcPts val="1000"/>
              </a:spcBef>
              <a:spcAft>
                <a:spcPts val="0"/>
              </a:spcAft>
              <a:buSzPts val="1050"/>
              <a:buChar char="○"/>
              <a:defRPr sz="1050"/>
            </a:lvl8pPr>
            <a:lvl9pPr indent="-295275" lvl="8" marL="4114800" rtl="0">
              <a:spcBef>
                <a:spcPts val="1000"/>
              </a:spcBef>
              <a:spcAft>
                <a:spcPts val="1000"/>
              </a:spcAft>
              <a:buSzPts val="1050"/>
              <a:buChar char="■"/>
              <a:defRPr sz="1050"/>
            </a:lvl9pPr>
          </a:lstStyle>
          <a:p/>
        </p:txBody>
      </p:sp>
      <p:pic>
        <p:nvPicPr>
          <p:cNvPr id="93" name="Google Shape;93;p14"/>
          <p:cNvPicPr preferRelativeResize="0"/>
          <p:nvPr/>
        </p:nvPicPr>
        <p:blipFill rotWithShape="1">
          <a:blip r:embed="rId2">
            <a:alphaModFix/>
          </a:blip>
          <a:srcRect b="13413" l="13413" r="13406" t="13406"/>
          <a:stretch/>
        </p:blipFill>
        <p:spPr>
          <a:xfrm>
            <a:off x="7499650" y="187241"/>
            <a:ext cx="1319491" cy="583199"/>
          </a:xfrm>
          <a:prstGeom prst="rect">
            <a:avLst/>
          </a:prstGeom>
          <a:noFill/>
          <a:ln>
            <a:noFill/>
          </a:ln>
        </p:spPr>
      </p:pic>
      <p:sp>
        <p:nvSpPr>
          <p:cNvPr id="94" name="Google Shape;94;p14"/>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rgbClr val="666666"/>
                </a:solidFill>
                <a:latin typeface="Open Sans"/>
                <a:ea typeface="Open Sans"/>
                <a:cs typeface="Open Sans"/>
                <a:sym typeface="Open Sans"/>
              </a:rPr>
              <a:t>© 2024 Turnitin LLC. All rights reserved.</a:t>
            </a:r>
            <a:endParaRPr sz="600">
              <a:solidFill>
                <a:srgbClr val="666666"/>
              </a:solidFill>
              <a:latin typeface="Open Sans"/>
              <a:ea typeface="Open Sans"/>
              <a:cs typeface="Open Sans"/>
              <a:sym typeface="Open San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4. Product Snippet &amp; Copy 1">
  <p:cSld name="SECTION_TITLE_AND_DESCRIPTION_1_1">
    <p:bg>
      <p:bgPr>
        <a:solidFill>
          <a:schemeClr val="accent1"/>
        </a:solidFill>
      </p:bgPr>
    </p:bg>
    <p:spTree>
      <p:nvGrpSpPr>
        <p:cNvPr id="95" name="Shape 95"/>
        <p:cNvGrpSpPr/>
        <p:nvPr/>
      </p:nvGrpSpPr>
      <p:grpSpPr>
        <a:xfrm>
          <a:off x="0" y="0"/>
          <a:ext cx="0" cy="0"/>
          <a:chOff x="0" y="0"/>
          <a:chExt cx="0" cy="0"/>
        </a:xfrm>
      </p:grpSpPr>
      <p:sp>
        <p:nvSpPr>
          <p:cNvPr id="96" name="Google Shape;96;p15"/>
          <p:cNvSpPr txBox="1"/>
          <p:nvPr>
            <p:ph type="title"/>
          </p:nvPr>
        </p:nvSpPr>
        <p:spPr>
          <a:xfrm>
            <a:off x="4742400" y="1090800"/>
            <a:ext cx="3049200" cy="446400"/>
          </a:xfrm>
          <a:prstGeom prst="rect">
            <a:avLst/>
          </a:prstGeom>
        </p:spPr>
        <p:txBody>
          <a:bodyPr anchorCtr="0" anchor="t" bIns="91425" lIns="91425" spcFirstLastPara="1" rIns="91425" wrap="square" tIns="1800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97" name="Google Shape;97;p15"/>
          <p:cNvSpPr txBox="1"/>
          <p:nvPr>
            <p:ph idx="1" type="body"/>
          </p:nvPr>
        </p:nvSpPr>
        <p:spPr>
          <a:xfrm>
            <a:off x="4742400" y="1695600"/>
            <a:ext cx="3571200" cy="1551600"/>
          </a:xfrm>
          <a:prstGeom prst="rect">
            <a:avLst/>
          </a:prstGeom>
        </p:spPr>
        <p:txBody>
          <a:bodyPr anchorCtr="0" anchor="t" bIns="91425" lIns="91425" spcFirstLastPara="1" rIns="91425" wrap="square" tIns="162000">
            <a:noAutofit/>
          </a:bodyPr>
          <a:lstStyle>
            <a:lvl1pPr indent="-295275" lvl="0" marL="457200" rtl="0">
              <a:spcBef>
                <a:spcPts val="1000"/>
              </a:spcBef>
              <a:spcAft>
                <a:spcPts val="0"/>
              </a:spcAft>
              <a:buSzPts val="1050"/>
              <a:buChar char="●"/>
              <a:defRPr sz="1050"/>
            </a:lvl1pPr>
            <a:lvl2pPr indent="-295275" lvl="1" marL="914400" rtl="0">
              <a:spcBef>
                <a:spcPts val="1000"/>
              </a:spcBef>
              <a:spcAft>
                <a:spcPts val="0"/>
              </a:spcAft>
              <a:buSzPts val="1050"/>
              <a:buChar char="○"/>
              <a:defRPr sz="1050"/>
            </a:lvl2pPr>
            <a:lvl3pPr indent="-295275" lvl="2" marL="1371600" rtl="0">
              <a:spcBef>
                <a:spcPts val="1000"/>
              </a:spcBef>
              <a:spcAft>
                <a:spcPts val="0"/>
              </a:spcAft>
              <a:buSzPts val="1050"/>
              <a:buChar char="■"/>
              <a:defRPr sz="1050"/>
            </a:lvl3pPr>
            <a:lvl4pPr indent="-295275" lvl="3" marL="1828800" rtl="0">
              <a:spcBef>
                <a:spcPts val="1000"/>
              </a:spcBef>
              <a:spcAft>
                <a:spcPts val="0"/>
              </a:spcAft>
              <a:buSzPts val="1050"/>
              <a:buChar char="●"/>
              <a:defRPr sz="1050"/>
            </a:lvl4pPr>
            <a:lvl5pPr indent="-295275" lvl="4" marL="2286000" rtl="0">
              <a:spcBef>
                <a:spcPts val="1000"/>
              </a:spcBef>
              <a:spcAft>
                <a:spcPts val="0"/>
              </a:spcAft>
              <a:buSzPts val="1050"/>
              <a:buChar char="○"/>
              <a:defRPr sz="1050"/>
            </a:lvl5pPr>
            <a:lvl6pPr indent="-295275" lvl="5" marL="2743200" rtl="0">
              <a:spcBef>
                <a:spcPts val="1000"/>
              </a:spcBef>
              <a:spcAft>
                <a:spcPts val="0"/>
              </a:spcAft>
              <a:buSzPts val="1050"/>
              <a:buChar char="■"/>
              <a:defRPr sz="1050"/>
            </a:lvl6pPr>
            <a:lvl7pPr indent="-295275" lvl="6" marL="3200400" rtl="0">
              <a:spcBef>
                <a:spcPts val="1000"/>
              </a:spcBef>
              <a:spcAft>
                <a:spcPts val="0"/>
              </a:spcAft>
              <a:buSzPts val="1050"/>
              <a:buChar char="●"/>
              <a:defRPr sz="1050"/>
            </a:lvl7pPr>
            <a:lvl8pPr indent="-295275" lvl="7" marL="3657600" rtl="0">
              <a:spcBef>
                <a:spcPts val="1000"/>
              </a:spcBef>
              <a:spcAft>
                <a:spcPts val="0"/>
              </a:spcAft>
              <a:buSzPts val="1050"/>
              <a:buChar char="○"/>
              <a:defRPr sz="1050"/>
            </a:lvl8pPr>
            <a:lvl9pPr indent="-295275" lvl="8" marL="4114800" rtl="0">
              <a:spcBef>
                <a:spcPts val="1000"/>
              </a:spcBef>
              <a:spcAft>
                <a:spcPts val="1000"/>
              </a:spcAft>
              <a:buSzPts val="1050"/>
              <a:buChar char="■"/>
              <a:defRPr sz="1050"/>
            </a:lvl9pPr>
          </a:lstStyle>
          <a:p/>
        </p:txBody>
      </p:sp>
      <p:pic>
        <p:nvPicPr>
          <p:cNvPr id="98" name="Google Shape;98;p15"/>
          <p:cNvPicPr preferRelativeResize="0"/>
          <p:nvPr/>
        </p:nvPicPr>
        <p:blipFill rotWithShape="1">
          <a:blip r:embed="rId2">
            <a:alphaModFix/>
          </a:blip>
          <a:srcRect b="13413" l="13413" r="13406" t="13406"/>
          <a:stretch/>
        </p:blipFill>
        <p:spPr>
          <a:xfrm>
            <a:off x="7499650" y="187241"/>
            <a:ext cx="1319491" cy="583199"/>
          </a:xfrm>
          <a:prstGeom prst="rect">
            <a:avLst/>
          </a:prstGeom>
          <a:noFill/>
          <a:ln>
            <a:noFill/>
          </a:ln>
        </p:spPr>
      </p:pic>
      <p:pic>
        <p:nvPicPr>
          <p:cNvPr id="99" name="Google Shape;99;p15"/>
          <p:cNvPicPr preferRelativeResize="0"/>
          <p:nvPr/>
        </p:nvPicPr>
        <p:blipFill rotWithShape="1">
          <a:blip r:embed="rId3">
            <a:alphaModFix/>
          </a:blip>
          <a:srcRect b="0" l="38034" r="0" t="0"/>
          <a:stretch/>
        </p:blipFill>
        <p:spPr>
          <a:xfrm>
            <a:off x="0" y="935975"/>
            <a:ext cx="4080028" cy="3641802"/>
          </a:xfrm>
          <a:prstGeom prst="rect">
            <a:avLst/>
          </a:prstGeom>
          <a:noFill/>
          <a:ln>
            <a:noFill/>
          </a:ln>
          <a:effectLst>
            <a:reflection blurRad="0" dir="0" dist="0" endA="0" endPos="3000" fadeDir="5400012" kx="0" rotWithShape="0" algn="bl" stA="24000" stPos="0" sy="-100000" ky="0"/>
          </a:effectLst>
        </p:spPr>
      </p:pic>
      <p:sp>
        <p:nvSpPr>
          <p:cNvPr id="100" name="Google Shape;100;p15"/>
          <p:cNvSpPr txBox="1"/>
          <p:nvPr/>
        </p:nvSpPr>
        <p:spPr>
          <a:xfrm>
            <a:off x="4741200" y="360000"/>
            <a:ext cx="3810000" cy="1099800"/>
          </a:xfrm>
          <a:prstGeom prst="rect">
            <a:avLst/>
          </a:prstGeom>
          <a:noFill/>
          <a:ln>
            <a:noFill/>
          </a:ln>
        </p:spPr>
        <p:txBody>
          <a:bodyPr anchorCtr="0" anchor="ctr" bIns="91425" lIns="91425" spcFirstLastPara="1" rIns="91425" wrap="square" tIns="0">
            <a:noAutofit/>
          </a:bodyPr>
          <a:lstStyle/>
          <a:p>
            <a:pPr indent="0" lvl="0" marL="0" rtl="0" algn="l">
              <a:spcBef>
                <a:spcPts val="0"/>
              </a:spcBef>
              <a:spcAft>
                <a:spcPts val="0"/>
              </a:spcAft>
              <a:buNone/>
            </a:pPr>
            <a:r>
              <a:rPr lang="en" sz="3900">
                <a:solidFill>
                  <a:srgbClr val="0DFFAD"/>
                </a:solidFill>
              </a:rPr>
              <a:t>—</a:t>
            </a:r>
            <a:br>
              <a:rPr lang="en" sz="4600">
                <a:solidFill>
                  <a:srgbClr val="FFE500"/>
                </a:solidFill>
                <a:latin typeface="Roboto"/>
                <a:ea typeface="Roboto"/>
                <a:cs typeface="Roboto"/>
                <a:sym typeface="Roboto"/>
              </a:rPr>
            </a:br>
            <a:endParaRPr sz="1000">
              <a:solidFill>
                <a:srgbClr val="FFE500"/>
              </a:solidFill>
            </a:endParaRPr>
          </a:p>
        </p:txBody>
      </p:sp>
      <p:sp>
        <p:nvSpPr>
          <p:cNvPr id="101" name="Google Shape;101;p15"/>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rgbClr val="666666"/>
                </a:solidFill>
                <a:latin typeface="Open Sans"/>
                <a:ea typeface="Open Sans"/>
                <a:cs typeface="Open Sans"/>
                <a:sym typeface="Open Sans"/>
              </a:rPr>
              <a:t>© 2024 Turnitin LLC. All rights reserved.</a:t>
            </a:r>
            <a:endParaRPr sz="600">
              <a:solidFill>
                <a:srgbClr val="666666"/>
              </a:solidFill>
              <a:latin typeface="Open Sans"/>
              <a:ea typeface="Open Sans"/>
              <a:cs typeface="Open Sans"/>
              <a:sym typeface="Open San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4. Product Snippet &amp; Copy 1 1">
  <p:cSld name="SECTION_TITLE_AND_DESCRIPTION_1_1_1">
    <p:bg>
      <p:bgPr>
        <a:solidFill>
          <a:schemeClr val="accent1"/>
        </a:solidFill>
      </p:bgPr>
    </p:bg>
    <p:spTree>
      <p:nvGrpSpPr>
        <p:cNvPr id="102" name="Shape 102"/>
        <p:cNvGrpSpPr/>
        <p:nvPr/>
      </p:nvGrpSpPr>
      <p:grpSpPr>
        <a:xfrm>
          <a:off x="0" y="0"/>
          <a:ext cx="0" cy="0"/>
          <a:chOff x="0" y="0"/>
          <a:chExt cx="0" cy="0"/>
        </a:xfrm>
      </p:grpSpPr>
      <p:sp>
        <p:nvSpPr>
          <p:cNvPr id="103" name="Google Shape;103;p16"/>
          <p:cNvSpPr txBox="1"/>
          <p:nvPr>
            <p:ph type="title"/>
          </p:nvPr>
        </p:nvSpPr>
        <p:spPr>
          <a:xfrm>
            <a:off x="2017350" y="523850"/>
            <a:ext cx="4865400" cy="446400"/>
          </a:xfrm>
          <a:prstGeom prst="rect">
            <a:avLst/>
          </a:prstGeom>
        </p:spPr>
        <p:txBody>
          <a:bodyPr anchorCtr="0" anchor="t" bIns="91425" lIns="91425" spcFirstLastPara="1" rIns="91425" wrap="square" tIns="18000">
            <a:noAutofit/>
          </a:bodyPr>
          <a:lstStyle>
            <a:lvl1pPr lvl="0" rtl="0" algn="ctr">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04" name="Google Shape;104;p16"/>
          <p:cNvSpPr txBox="1"/>
          <p:nvPr>
            <p:ph idx="1" type="body"/>
          </p:nvPr>
        </p:nvSpPr>
        <p:spPr>
          <a:xfrm>
            <a:off x="4742400" y="1695600"/>
            <a:ext cx="3571200" cy="1551600"/>
          </a:xfrm>
          <a:prstGeom prst="rect">
            <a:avLst/>
          </a:prstGeom>
        </p:spPr>
        <p:txBody>
          <a:bodyPr anchorCtr="0" anchor="t" bIns="91425" lIns="91425" spcFirstLastPara="1" rIns="91425" wrap="square" tIns="162000">
            <a:noAutofit/>
          </a:bodyPr>
          <a:lstStyle>
            <a:lvl1pPr indent="-295275" lvl="0" marL="457200" rtl="0">
              <a:spcBef>
                <a:spcPts val="1000"/>
              </a:spcBef>
              <a:spcAft>
                <a:spcPts val="0"/>
              </a:spcAft>
              <a:buSzPts val="1050"/>
              <a:buChar char="●"/>
              <a:defRPr sz="1050"/>
            </a:lvl1pPr>
            <a:lvl2pPr indent="-295275" lvl="1" marL="914400" rtl="0">
              <a:spcBef>
                <a:spcPts val="1000"/>
              </a:spcBef>
              <a:spcAft>
                <a:spcPts val="0"/>
              </a:spcAft>
              <a:buSzPts val="1050"/>
              <a:buChar char="○"/>
              <a:defRPr sz="1050"/>
            </a:lvl2pPr>
            <a:lvl3pPr indent="-295275" lvl="2" marL="1371600" rtl="0">
              <a:spcBef>
                <a:spcPts val="1000"/>
              </a:spcBef>
              <a:spcAft>
                <a:spcPts val="0"/>
              </a:spcAft>
              <a:buSzPts val="1050"/>
              <a:buChar char="■"/>
              <a:defRPr sz="1050"/>
            </a:lvl3pPr>
            <a:lvl4pPr indent="-295275" lvl="3" marL="1828800" rtl="0">
              <a:spcBef>
                <a:spcPts val="1000"/>
              </a:spcBef>
              <a:spcAft>
                <a:spcPts val="0"/>
              </a:spcAft>
              <a:buSzPts val="1050"/>
              <a:buChar char="●"/>
              <a:defRPr sz="1050"/>
            </a:lvl4pPr>
            <a:lvl5pPr indent="-295275" lvl="4" marL="2286000" rtl="0">
              <a:spcBef>
                <a:spcPts val="1000"/>
              </a:spcBef>
              <a:spcAft>
                <a:spcPts val="0"/>
              </a:spcAft>
              <a:buSzPts val="1050"/>
              <a:buChar char="○"/>
              <a:defRPr sz="1050"/>
            </a:lvl5pPr>
            <a:lvl6pPr indent="-295275" lvl="5" marL="2743200" rtl="0">
              <a:spcBef>
                <a:spcPts val="1000"/>
              </a:spcBef>
              <a:spcAft>
                <a:spcPts val="0"/>
              </a:spcAft>
              <a:buSzPts val="1050"/>
              <a:buChar char="■"/>
              <a:defRPr sz="1050"/>
            </a:lvl6pPr>
            <a:lvl7pPr indent="-295275" lvl="6" marL="3200400" rtl="0">
              <a:spcBef>
                <a:spcPts val="1000"/>
              </a:spcBef>
              <a:spcAft>
                <a:spcPts val="0"/>
              </a:spcAft>
              <a:buSzPts val="1050"/>
              <a:buChar char="●"/>
              <a:defRPr sz="1050"/>
            </a:lvl7pPr>
            <a:lvl8pPr indent="-295275" lvl="7" marL="3657600" rtl="0">
              <a:spcBef>
                <a:spcPts val="1000"/>
              </a:spcBef>
              <a:spcAft>
                <a:spcPts val="0"/>
              </a:spcAft>
              <a:buSzPts val="1050"/>
              <a:buChar char="○"/>
              <a:defRPr sz="1050"/>
            </a:lvl8pPr>
            <a:lvl9pPr indent="-295275" lvl="8" marL="4114800" rtl="0">
              <a:spcBef>
                <a:spcPts val="1000"/>
              </a:spcBef>
              <a:spcAft>
                <a:spcPts val="1000"/>
              </a:spcAft>
              <a:buSzPts val="1050"/>
              <a:buChar char="■"/>
              <a:defRPr sz="1050"/>
            </a:lvl9pPr>
          </a:lstStyle>
          <a:p/>
        </p:txBody>
      </p:sp>
      <p:pic>
        <p:nvPicPr>
          <p:cNvPr id="105" name="Google Shape;105;p16"/>
          <p:cNvPicPr preferRelativeResize="0"/>
          <p:nvPr/>
        </p:nvPicPr>
        <p:blipFill rotWithShape="1">
          <a:blip r:embed="rId2">
            <a:alphaModFix/>
          </a:blip>
          <a:srcRect b="13413" l="13413" r="13406" t="13406"/>
          <a:stretch/>
        </p:blipFill>
        <p:spPr>
          <a:xfrm>
            <a:off x="7499650" y="187241"/>
            <a:ext cx="1319491" cy="583199"/>
          </a:xfrm>
          <a:prstGeom prst="rect">
            <a:avLst/>
          </a:prstGeom>
          <a:noFill/>
          <a:ln>
            <a:noFill/>
          </a:ln>
        </p:spPr>
      </p:pic>
      <p:pic>
        <p:nvPicPr>
          <p:cNvPr id="106" name="Google Shape;106;p16"/>
          <p:cNvPicPr preferRelativeResize="0"/>
          <p:nvPr/>
        </p:nvPicPr>
        <p:blipFill>
          <a:blip r:embed="rId3">
            <a:alphaModFix/>
          </a:blip>
          <a:stretch>
            <a:fillRect/>
          </a:stretch>
        </p:blipFill>
        <p:spPr>
          <a:xfrm>
            <a:off x="1609043" y="1223914"/>
            <a:ext cx="5925914" cy="3268230"/>
          </a:xfrm>
          <a:prstGeom prst="rect">
            <a:avLst/>
          </a:prstGeom>
          <a:noFill/>
          <a:ln>
            <a:noFill/>
          </a:ln>
          <a:effectLst>
            <a:reflection blurRad="0" dir="0" dist="0" endA="0" endPos="3000" fadeDir="5400012" kx="0" rotWithShape="0" algn="bl" stA="24000" stPos="0" sy="-100000" ky="0"/>
          </a:effectLst>
        </p:spPr>
      </p:pic>
      <p:sp>
        <p:nvSpPr>
          <p:cNvPr id="107" name="Google Shape;107;p16"/>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rgbClr val="666666"/>
                </a:solidFill>
                <a:latin typeface="Open Sans"/>
                <a:ea typeface="Open Sans"/>
                <a:cs typeface="Open Sans"/>
                <a:sym typeface="Open Sans"/>
              </a:rPr>
              <a:t>© 2024 Turnitin LLC. All rights reserved.</a:t>
            </a:r>
            <a:endParaRPr sz="600">
              <a:solidFill>
                <a:srgbClr val="666666"/>
              </a:solidFill>
              <a:latin typeface="Open Sans"/>
              <a:ea typeface="Open Sans"/>
              <a:cs typeface="Open Sans"/>
              <a:sym typeface="Open San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4. Product Snippet &amp; Copy 1 2">
  <p:cSld name="SECTION_TITLE_AND_DESCRIPTION_1_1_2">
    <p:bg>
      <p:bgPr>
        <a:solidFill>
          <a:schemeClr val="accent1"/>
        </a:solidFill>
      </p:bgPr>
    </p:bg>
    <p:spTree>
      <p:nvGrpSpPr>
        <p:cNvPr id="108" name="Shape 108"/>
        <p:cNvGrpSpPr/>
        <p:nvPr/>
      </p:nvGrpSpPr>
      <p:grpSpPr>
        <a:xfrm>
          <a:off x="0" y="0"/>
          <a:ext cx="0" cy="0"/>
          <a:chOff x="0" y="0"/>
          <a:chExt cx="0" cy="0"/>
        </a:xfrm>
      </p:grpSpPr>
      <p:sp>
        <p:nvSpPr>
          <p:cNvPr id="109" name="Google Shape;109;p17"/>
          <p:cNvSpPr txBox="1"/>
          <p:nvPr>
            <p:ph type="title"/>
          </p:nvPr>
        </p:nvSpPr>
        <p:spPr>
          <a:xfrm>
            <a:off x="819775" y="1090800"/>
            <a:ext cx="3049200" cy="446400"/>
          </a:xfrm>
          <a:prstGeom prst="rect">
            <a:avLst/>
          </a:prstGeom>
        </p:spPr>
        <p:txBody>
          <a:bodyPr anchorCtr="0" anchor="t" bIns="91425" lIns="91425" spcFirstLastPara="1" rIns="91425" wrap="square" tIns="1800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10" name="Google Shape;110;p17"/>
          <p:cNvSpPr txBox="1"/>
          <p:nvPr>
            <p:ph idx="1" type="body"/>
          </p:nvPr>
        </p:nvSpPr>
        <p:spPr>
          <a:xfrm>
            <a:off x="909425" y="1695600"/>
            <a:ext cx="3571200" cy="1551600"/>
          </a:xfrm>
          <a:prstGeom prst="rect">
            <a:avLst/>
          </a:prstGeom>
        </p:spPr>
        <p:txBody>
          <a:bodyPr anchorCtr="0" anchor="t" bIns="91425" lIns="91425" spcFirstLastPara="1" rIns="91425" wrap="square" tIns="162000">
            <a:noAutofit/>
          </a:bodyPr>
          <a:lstStyle>
            <a:lvl1pPr indent="-295275" lvl="0" marL="457200" rtl="0">
              <a:spcBef>
                <a:spcPts val="1000"/>
              </a:spcBef>
              <a:spcAft>
                <a:spcPts val="0"/>
              </a:spcAft>
              <a:buSzPts val="1050"/>
              <a:buChar char="●"/>
              <a:defRPr sz="1050"/>
            </a:lvl1pPr>
            <a:lvl2pPr indent="-295275" lvl="1" marL="914400" rtl="0">
              <a:spcBef>
                <a:spcPts val="1000"/>
              </a:spcBef>
              <a:spcAft>
                <a:spcPts val="0"/>
              </a:spcAft>
              <a:buSzPts val="1050"/>
              <a:buChar char="○"/>
              <a:defRPr sz="1050"/>
            </a:lvl2pPr>
            <a:lvl3pPr indent="-295275" lvl="2" marL="1371600" rtl="0">
              <a:spcBef>
                <a:spcPts val="1000"/>
              </a:spcBef>
              <a:spcAft>
                <a:spcPts val="0"/>
              </a:spcAft>
              <a:buSzPts val="1050"/>
              <a:buChar char="■"/>
              <a:defRPr sz="1050"/>
            </a:lvl3pPr>
            <a:lvl4pPr indent="-295275" lvl="3" marL="1828800" rtl="0">
              <a:spcBef>
                <a:spcPts val="1000"/>
              </a:spcBef>
              <a:spcAft>
                <a:spcPts val="0"/>
              </a:spcAft>
              <a:buSzPts val="1050"/>
              <a:buChar char="●"/>
              <a:defRPr sz="1050"/>
            </a:lvl4pPr>
            <a:lvl5pPr indent="-295275" lvl="4" marL="2286000" rtl="0">
              <a:spcBef>
                <a:spcPts val="1000"/>
              </a:spcBef>
              <a:spcAft>
                <a:spcPts val="0"/>
              </a:spcAft>
              <a:buSzPts val="1050"/>
              <a:buChar char="○"/>
              <a:defRPr sz="1050"/>
            </a:lvl5pPr>
            <a:lvl6pPr indent="-295275" lvl="5" marL="2743200" rtl="0">
              <a:spcBef>
                <a:spcPts val="1000"/>
              </a:spcBef>
              <a:spcAft>
                <a:spcPts val="0"/>
              </a:spcAft>
              <a:buSzPts val="1050"/>
              <a:buChar char="■"/>
              <a:defRPr sz="1050"/>
            </a:lvl6pPr>
            <a:lvl7pPr indent="-295275" lvl="6" marL="3200400" rtl="0">
              <a:spcBef>
                <a:spcPts val="1000"/>
              </a:spcBef>
              <a:spcAft>
                <a:spcPts val="0"/>
              </a:spcAft>
              <a:buSzPts val="1050"/>
              <a:buChar char="●"/>
              <a:defRPr sz="1050"/>
            </a:lvl7pPr>
            <a:lvl8pPr indent="-295275" lvl="7" marL="3657600" rtl="0">
              <a:spcBef>
                <a:spcPts val="1000"/>
              </a:spcBef>
              <a:spcAft>
                <a:spcPts val="0"/>
              </a:spcAft>
              <a:buSzPts val="1050"/>
              <a:buChar char="○"/>
              <a:defRPr sz="1050"/>
            </a:lvl8pPr>
            <a:lvl9pPr indent="-295275" lvl="8" marL="4114800" rtl="0">
              <a:spcBef>
                <a:spcPts val="1000"/>
              </a:spcBef>
              <a:spcAft>
                <a:spcPts val="1000"/>
              </a:spcAft>
              <a:buSzPts val="1050"/>
              <a:buChar char="■"/>
              <a:defRPr sz="1050"/>
            </a:lvl9pPr>
          </a:lstStyle>
          <a:p/>
        </p:txBody>
      </p:sp>
      <p:pic>
        <p:nvPicPr>
          <p:cNvPr id="111" name="Google Shape;111;p17"/>
          <p:cNvPicPr preferRelativeResize="0"/>
          <p:nvPr/>
        </p:nvPicPr>
        <p:blipFill rotWithShape="1">
          <a:blip r:embed="rId2">
            <a:alphaModFix/>
          </a:blip>
          <a:srcRect b="13413" l="13413" r="13406" t="13406"/>
          <a:stretch/>
        </p:blipFill>
        <p:spPr>
          <a:xfrm>
            <a:off x="7499650" y="187241"/>
            <a:ext cx="1319491" cy="583199"/>
          </a:xfrm>
          <a:prstGeom prst="rect">
            <a:avLst/>
          </a:prstGeom>
          <a:noFill/>
          <a:ln>
            <a:noFill/>
          </a:ln>
        </p:spPr>
      </p:pic>
      <p:pic>
        <p:nvPicPr>
          <p:cNvPr id="112" name="Google Shape;112;p17"/>
          <p:cNvPicPr preferRelativeResize="0"/>
          <p:nvPr/>
        </p:nvPicPr>
        <p:blipFill rotWithShape="1">
          <a:blip r:embed="rId3">
            <a:alphaModFix/>
          </a:blip>
          <a:srcRect b="0" l="0" r="37934" t="0"/>
          <a:stretch/>
        </p:blipFill>
        <p:spPr>
          <a:xfrm>
            <a:off x="5057425" y="992300"/>
            <a:ext cx="4086571" cy="3641802"/>
          </a:xfrm>
          <a:prstGeom prst="rect">
            <a:avLst/>
          </a:prstGeom>
          <a:noFill/>
          <a:ln>
            <a:noFill/>
          </a:ln>
          <a:effectLst>
            <a:reflection blurRad="0" dir="0" dist="0" endA="0" endPos="3000" fadeDir="5400012" kx="0" rotWithShape="0" algn="bl" stA="24000" stPos="0" sy="-100000" ky="0"/>
          </a:effectLst>
        </p:spPr>
      </p:pic>
      <p:sp>
        <p:nvSpPr>
          <p:cNvPr id="113" name="Google Shape;113;p17"/>
          <p:cNvSpPr txBox="1"/>
          <p:nvPr/>
        </p:nvSpPr>
        <p:spPr>
          <a:xfrm>
            <a:off x="752400" y="360000"/>
            <a:ext cx="3810000" cy="1099800"/>
          </a:xfrm>
          <a:prstGeom prst="rect">
            <a:avLst/>
          </a:prstGeom>
          <a:noFill/>
          <a:ln>
            <a:noFill/>
          </a:ln>
        </p:spPr>
        <p:txBody>
          <a:bodyPr anchorCtr="0" anchor="ctr" bIns="91425" lIns="91425" spcFirstLastPara="1" rIns="91425" wrap="square" tIns="0">
            <a:noAutofit/>
          </a:bodyPr>
          <a:lstStyle/>
          <a:p>
            <a:pPr indent="0" lvl="0" marL="0" rtl="0" algn="l">
              <a:spcBef>
                <a:spcPts val="0"/>
              </a:spcBef>
              <a:spcAft>
                <a:spcPts val="0"/>
              </a:spcAft>
              <a:buNone/>
            </a:pPr>
            <a:r>
              <a:rPr lang="en" sz="3900">
                <a:solidFill>
                  <a:srgbClr val="0DFFAD"/>
                </a:solidFill>
              </a:rPr>
              <a:t>—</a:t>
            </a:r>
            <a:br>
              <a:rPr lang="en" sz="4600">
                <a:solidFill>
                  <a:srgbClr val="FFE500"/>
                </a:solidFill>
                <a:latin typeface="Roboto"/>
                <a:ea typeface="Roboto"/>
                <a:cs typeface="Roboto"/>
                <a:sym typeface="Roboto"/>
              </a:rPr>
            </a:br>
            <a:endParaRPr sz="1000">
              <a:solidFill>
                <a:srgbClr val="FFE500"/>
              </a:solidFill>
            </a:endParaRPr>
          </a:p>
        </p:txBody>
      </p:sp>
      <p:sp>
        <p:nvSpPr>
          <p:cNvPr id="114" name="Google Shape;114;p17"/>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rgbClr val="666666"/>
                </a:solidFill>
                <a:latin typeface="Open Sans"/>
                <a:ea typeface="Open Sans"/>
                <a:cs typeface="Open Sans"/>
                <a:sym typeface="Open Sans"/>
              </a:rPr>
              <a:t>© 2024 Turnitin LLC. All rights reserved.</a:t>
            </a:r>
            <a:endParaRPr sz="600">
              <a:solidFill>
                <a:srgbClr val="666666"/>
              </a:solidFill>
              <a:latin typeface="Open Sans"/>
              <a:ea typeface="Open Sans"/>
              <a:cs typeface="Open Sans"/>
              <a:sym typeface="Open San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4. Product Snippet &amp; Copy 1 3">
  <p:cSld name="SECTION_TITLE_AND_DESCRIPTION_1_1_3">
    <p:bg>
      <p:bgPr>
        <a:solidFill>
          <a:schemeClr val="accent1"/>
        </a:solidFill>
      </p:bgPr>
    </p:bg>
    <p:spTree>
      <p:nvGrpSpPr>
        <p:cNvPr id="115" name="Shape 115"/>
        <p:cNvGrpSpPr/>
        <p:nvPr/>
      </p:nvGrpSpPr>
      <p:grpSpPr>
        <a:xfrm>
          <a:off x="0" y="0"/>
          <a:ext cx="0" cy="0"/>
          <a:chOff x="0" y="0"/>
          <a:chExt cx="0" cy="0"/>
        </a:xfrm>
      </p:grpSpPr>
      <p:sp>
        <p:nvSpPr>
          <p:cNvPr id="116" name="Google Shape;116;p18"/>
          <p:cNvSpPr txBox="1"/>
          <p:nvPr>
            <p:ph type="title"/>
          </p:nvPr>
        </p:nvSpPr>
        <p:spPr>
          <a:xfrm>
            <a:off x="752400" y="604800"/>
            <a:ext cx="5357400" cy="446400"/>
          </a:xfrm>
          <a:prstGeom prst="rect">
            <a:avLst/>
          </a:prstGeom>
        </p:spPr>
        <p:txBody>
          <a:bodyPr anchorCtr="0" anchor="t" bIns="91425" lIns="91425" spcFirstLastPara="1" rIns="91425" wrap="square" tIns="1800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17" name="Google Shape;117;p18"/>
          <p:cNvSpPr txBox="1"/>
          <p:nvPr>
            <p:ph idx="1" type="body"/>
          </p:nvPr>
        </p:nvSpPr>
        <p:spPr>
          <a:xfrm>
            <a:off x="4742400" y="1695600"/>
            <a:ext cx="3571200" cy="1551600"/>
          </a:xfrm>
          <a:prstGeom prst="rect">
            <a:avLst/>
          </a:prstGeom>
        </p:spPr>
        <p:txBody>
          <a:bodyPr anchorCtr="0" anchor="t" bIns="91425" lIns="91425" spcFirstLastPara="1" rIns="91425" wrap="square" tIns="162000">
            <a:noAutofit/>
          </a:bodyPr>
          <a:lstStyle>
            <a:lvl1pPr indent="-295275" lvl="0" marL="457200" rtl="0">
              <a:spcBef>
                <a:spcPts val="1000"/>
              </a:spcBef>
              <a:spcAft>
                <a:spcPts val="0"/>
              </a:spcAft>
              <a:buSzPts val="1050"/>
              <a:buChar char="●"/>
              <a:defRPr sz="1050"/>
            </a:lvl1pPr>
            <a:lvl2pPr indent="-295275" lvl="1" marL="914400" rtl="0">
              <a:spcBef>
                <a:spcPts val="1000"/>
              </a:spcBef>
              <a:spcAft>
                <a:spcPts val="0"/>
              </a:spcAft>
              <a:buSzPts val="1050"/>
              <a:buChar char="○"/>
              <a:defRPr sz="1050"/>
            </a:lvl2pPr>
            <a:lvl3pPr indent="-295275" lvl="2" marL="1371600" rtl="0">
              <a:spcBef>
                <a:spcPts val="1000"/>
              </a:spcBef>
              <a:spcAft>
                <a:spcPts val="0"/>
              </a:spcAft>
              <a:buSzPts val="1050"/>
              <a:buChar char="■"/>
              <a:defRPr sz="1050"/>
            </a:lvl3pPr>
            <a:lvl4pPr indent="-295275" lvl="3" marL="1828800" rtl="0">
              <a:spcBef>
                <a:spcPts val="1000"/>
              </a:spcBef>
              <a:spcAft>
                <a:spcPts val="0"/>
              </a:spcAft>
              <a:buSzPts val="1050"/>
              <a:buChar char="●"/>
              <a:defRPr sz="1050"/>
            </a:lvl4pPr>
            <a:lvl5pPr indent="-295275" lvl="4" marL="2286000" rtl="0">
              <a:spcBef>
                <a:spcPts val="1000"/>
              </a:spcBef>
              <a:spcAft>
                <a:spcPts val="0"/>
              </a:spcAft>
              <a:buSzPts val="1050"/>
              <a:buChar char="○"/>
              <a:defRPr sz="1050"/>
            </a:lvl5pPr>
            <a:lvl6pPr indent="-295275" lvl="5" marL="2743200" rtl="0">
              <a:spcBef>
                <a:spcPts val="1000"/>
              </a:spcBef>
              <a:spcAft>
                <a:spcPts val="0"/>
              </a:spcAft>
              <a:buSzPts val="1050"/>
              <a:buChar char="■"/>
              <a:defRPr sz="1050"/>
            </a:lvl6pPr>
            <a:lvl7pPr indent="-295275" lvl="6" marL="3200400" rtl="0">
              <a:spcBef>
                <a:spcPts val="1000"/>
              </a:spcBef>
              <a:spcAft>
                <a:spcPts val="0"/>
              </a:spcAft>
              <a:buSzPts val="1050"/>
              <a:buChar char="●"/>
              <a:defRPr sz="1050"/>
            </a:lvl7pPr>
            <a:lvl8pPr indent="-295275" lvl="7" marL="3657600" rtl="0">
              <a:spcBef>
                <a:spcPts val="1000"/>
              </a:spcBef>
              <a:spcAft>
                <a:spcPts val="0"/>
              </a:spcAft>
              <a:buSzPts val="1050"/>
              <a:buChar char="○"/>
              <a:defRPr sz="1050"/>
            </a:lvl8pPr>
            <a:lvl9pPr indent="-295275" lvl="8" marL="4114800" rtl="0">
              <a:spcBef>
                <a:spcPts val="1000"/>
              </a:spcBef>
              <a:spcAft>
                <a:spcPts val="1000"/>
              </a:spcAft>
              <a:buSzPts val="1050"/>
              <a:buChar char="■"/>
              <a:defRPr sz="1050"/>
            </a:lvl9pPr>
          </a:lstStyle>
          <a:p/>
        </p:txBody>
      </p:sp>
      <p:pic>
        <p:nvPicPr>
          <p:cNvPr id="118" name="Google Shape;118;p18"/>
          <p:cNvPicPr preferRelativeResize="0"/>
          <p:nvPr/>
        </p:nvPicPr>
        <p:blipFill rotWithShape="1">
          <a:blip r:embed="rId2">
            <a:alphaModFix/>
          </a:blip>
          <a:srcRect b="13413" l="13413" r="13406" t="13406"/>
          <a:stretch/>
        </p:blipFill>
        <p:spPr>
          <a:xfrm>
            <a:off x="7499650" y="187241"/>
            <a:ext cx="1319491" cy="583199"/>
          </a:xfrm>
          <a:prstGeom prst="rect">
            <a:avLst/>
          </a:prstGeom>
          <a:noFill/>
          <a:ln>
            <a:noFill/>
          </a:ln>
        </p:spPr>
      </p:pic>
      <p:pic>
        <p:nvPicPr>
          <p:cNvPr id="119" name="Google Shape;119;p18"/>
          <p:cNvPicPr preferRelativeResize="0"/>
          <p:nvPr/>
        </p:nvPicPr>
        <p:blipFill>
          <a:blip r:embed="rId3">
            <a:alphaModFix/>
          </a:blip>
          <a:stretch>
            <a:fillRect/>
          </a:stretch>
        </p:blipFill>
        <p:spPr>
          <a:xfrm>
            <a:off x="354625" y="1154300"/>
            <a:ext cx="6392542" cy="3535712"/>
          </a:xfrm>
          <a:prstGeom prst="rect">
            <a:avLst/>
          </a:prstGeom>
          <a:noFill/>
          <a:ln>
            <a:noFill/>
          </a:ln>
          <a:effectLst>
            <a:reflection blurRad="0" dir="0" dist="0" endA="0" endPos="3000" fadeDir="5400012" kx="0" rotWithShape="0" algn="bl" stA="24000" stPos="0" sy="-100000" ky="0"/>
          </a:effectLst>
        </p:spPr>
      </p:pic>
      <p:sp>
        <p:nvSpPr>
          <p:cNvPr id="120" name="Google Shape;120;p18"/>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rgbClr val="666666"/>
                </a:solidFill>
                <a:latin typeface="Open Sans"/>
                <a:ea typeface="Open Sans"/>
                <a:cs typeface="Open Sans"/>
                <a:sym typeface="Open Sans"/>
              </a:rPr>
              <a:t>© 2024 Turnitin LLC. All rights reserved.</a:t>
            </a:r>
            <a:endParaRPr sz="600">
              <a:solidFill>
                <a:srgbClr val="666666"/>
              </a:solidFill>
              <a:latin typeface="Open Sans"/>
              <a:ea typeface="Open Sans"/>
              <a:cs typeface="Open Sans"/>
              <a:sym typeface="Open San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5. Photographic slides">
  <p:cSld name="CAPTION_ONLY_1_2">
    <p:bg>
      <p:bgPr>
        <a:solidFill>
          <a:srgbClr val="FFFFFF"/>
        </a:solidFill>
      </p:bgPr>
    </p:bg>
    <p:spTree>
      <p:nvGrpSpPr>
        <p:cNvPr id="121" name="Shape 121"/>
        <p:cNvGrpSpPr/>
        <p:nvPr/>
      </p:nvGrpSpPr>
      <p:grpSpPr>
        <a:xfrm>
          <a:off x="0" y="0"/>
          <a:ext cx="0" cy="0"/>
          <a:chOff x="0" y="0"/>
          <a:chExt cx="0" cy="0"/>
        </a:xfrm>
      </p:grpSpPr>
      <p:sp>
        <p:nvSpPr>
          <p:cNvPr id="122" name="Google Shape;122;p19"/>
          <p:cNvSpPr txBox="1"/>
          <p:nvPr>
            <p:ph type="title"/>
          </p:nvPr>
        </p:nvSpPr>
        <p:spPr>
          <a:xfrm>
            <a:off x="198000" y="147600"/>
            <a:ext cx="8110800" cy="658800"/>
          </a:xfrm>
          <a:prstGeom prst="rect">
            <a:avLst/>
          </a:prstGeom>
        </p:spPr>
        <p:txBody>
          <a:bodyPr anchorCtr="0" anchor="t" bIns="91425" lIns="91425" spcFirstLastPara="1" rIns="91425" wrap="square" tIns="91425">
            <a:noAutofit/>
          </a:bodyPr>
          <a:lstStyle>
            <a:lvl1pPr lvl="0" rtl="0">
              <a:spcBef>
                <a:spcPts val="0"/>
              </a:spcBef>
              <a:spcAft>
                <a:spcPts val="0"/>
              </a:spcAft>
              <a:buSzPts val="1600"/>
              <a:buNone/>
              <a:defRPr sz="1600"/>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p:txBody>
      </p:sp>
      <p:pic>
        <p:nvPicPr>
          <p:cNvPr id="123" name="Google Shape;123;p19"/>
          <p:cNvPicPr preferRelativeResize="0"/>
          <p:nvPr/>
        </p:nvPicPr>
        <p:blipFill rotWithShape="1">
          <a:blip r:embed="rId2">
            <a:alphaModFix/>
          </a:blip>
          <a:srcRect b="13413" l="13413" r="13406" t="13406"/>
          <a:stretch/>
        </p:blipFill>
        <p:spPr>
          <a:xfrm>
            <a:off x="7499650" y="187241"/>
            <a:ext cx="1319491" cy="583199"/>
          </a:xfrm>
          <a:prstGeom prst="rect">
            <a:avLst/>
          </a:prstGeom>
          <a:noFill/>
          <a:ln>
            <a:noFill/>
          </a:ln>
        </p:spPr>
      </p:pic>
      <p:sp>
        <p:nvSpPr>
          <p:cNvPr id="124" name="Google Shape;124;p19"/>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rgbClr val="666666"/>
                </a:solidFill>
                <a:latin typeface="Open Sans"/>
                <a:ea typeface="Open Sans"/>
                <a:cs typeface="Open Sans"/>
                <a:sym typeface="Open Sans"/>
              </a:rPr>
              <a:t>© 2024 Turnitin LLC. All rights reserved.</a:t>
            </a:r>
            <a:endParaRPr sz="600">
              <a:solidFill>
                <a:srgbClr val="666666"/>
              </a:solidFill>
              <a:latin typeface="Open Sans"/>
              <a:ea typeface="Open Sans"/>
              <a:cs typeface="Open Sans"/>
              <a:sym typeface="Open Sans"/>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6. Blank petrol">
  <p:cSld name="CAPTION_ONLY_1_1">
    <p:bg>
      <p:bgPr>
        <a:solidFill>
          <a:schemeClr val="dk1"/>
        </a:solidFill>
      </p:bgPr>
    </p:bg>
    <p:spTree>
      <p:nvGrpSpPr>
        <p:cNvPr id="125" name="Shape 125"/>
        <p:cNvGrpSpPr/>
        <p:nvPr/>
      </p:nvGrpSpPr>
      <p:grpSpPr>
        <a:xfrm>
          <a:off x="0" y="0"/>
          <a:ext cx="0" cy="0"/>
          <a:chOff x="0" y="0"/>
          <a:chExt cx="0" cy="0"/>
        </a:xfrm>
      </p:grpSpPr>
      <p:pic>
        <p:nvPicPr>
          <p:cNvPr id="126" name="Google Shape;126;p20"/>
          <p:cNvPicPr preferRelativeResize="0"/>
          <p:nvPr/>
        </p:nvPicPr>
        <p:blipFill>
          <a:blip r:embed="rId2">
            <a:alphaModFix/>
          </a:blip>
          <a:stretch>
            <a:fillRect/>
          </a:stretch>
        </p:blipFill>
        <p:spPr>
          <a:xfrm>
            <a:off x="7550991" y="296587"/>
            <a:ext cx="1216799" cy="364515"/>
          </a:xfrm>
          <a:prstGeom prst="rect">
            <a:avLst/>
          </a:prstGeom>
          <a:noFill/>
          <a:ln>
            <a:noFill/>
          </a:ln>
        </p:spPr>
      </p:pic>
      <p:sp>
        <p:nvSpPr>
          <p:cNvPr id="127" name="Google Shape;127;p20"/>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chemeClr val="lt1"/>
                </a:solidFill>
                <a:latin typeface="Open Sans"/>
                <a:ea typeface="Open Sans"/>
                <a:cs typeface="Open Sans"/>
                <a:sym typeface="Open Sans"/>
              </a:rPr>
              <a:t>© 2024 Turnitin LLC. All rights reserved.</a:t>
            </a:r>
            <a:endParaRPr sz="600">
              <a:solidFill>
                <a:schemeClr val="lt1"/>
              </a:solidFill>
              <a:latin typeface="Open Sans"/>
              <a:ea typeface="Open Sans"/>
              <a:cs typeface="Open Sans"/>
              <a:sym typeface="Open San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 Title &amp; Square Image">
  <p:cSld name="TITLE_1">
    <p:spTree>
      <p:nvGrpSpPr>
        <p:cNvPr id="13" name="Shape 13"/>
        <p:cNvGrpSpPr/>
        <p:nvPr/>
      </p:nvGrpSpPr>
      <p:grpSpPr>
        <a:xfrm>
          <a:off x="0" y="0"/>
          <a:ext cx="0" cy="0"/>
          <a:chOff x="0" y="0"/>
          <a:chExt cx="0" cy="0"/>
        </a:xfrm>
      </p:grpSpPr>
      <p:sp>
        <p:nvSpPr>
          <p:cNvPr id="14" name="Google Shape;14;p3"/>
          <p:cNvSpPr txBox="1"/>
          <p:nvPr>
            <p:ph type="ctrTitle"/>
          </p:nvPr>
        </p:nvSpPr>
        <p:spPr>
          <a:xfrm>
            <a:off x="658800" y="1702800"/>
            <a:ext cx="3153600" cy="2314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3500"/>
              <a:buNone/>
              <a:defRPr sz="3500"/>
            </a:lvl1pPr>
            <a:lvl2pPr lvl="1" rtl="0">
              <a:lnSpc>
                <a:spcPct val="100000"/>
              </a:lnSpc>
              <a:spcBef>
                <a:spcPts val="0"/>
              </a:spcBef>
              <a:spcAft>
                <a:spcPts val="0"/>
              </a:spcAft>
              <a:buSzPts val="3500"/>
              <a:buNone/>
              <a:defRPr sz="3500"/>
            </a:lvl2pPr>
            <a:lvl3pPr lvl="2" rtl="0">
              <a:lnSpc>
                <a:spcPct val="100000"/>
              </a:lnSpc>
              <a:spcBef>
                <a:spcPts val="0"/>
              </a:spcBef>
              <a:spcAft>
                <a:spcPts val="0"/>
              </a:spcAft>
              <a:buSzPts val="3500"/>
              <a:buNone/>
              <a:defRPr sz="3500"/>
            </a:lvl3pPr>
            <a:lvl4pPr lvl="3" rtl="0">
              <a:lnSpc>
                <a:spcPct val="100000"/>
              </a:lnSpc>
              <a:spcBef>
                <a:spcPts val="0"/>
              </a:spcBef>
              <a:spcAft>
                <a:spcPts val="0"/>
              </a:spcAft>
              <a:buSzPts val="3500"/>
              <a:buNone/>
              <a:defRPr sz="3500"/>
            </a:lvl4pPr>
            <a:lvl5pPr lvl="4" rtl="0">
              <a:lnSpc>
                <a:spcPct val="100000"/>
              </a:lnSpc>
              <a:spcBef>
                <a:spcPts val="0"/>
              </a:spcBef>
              <a:spcAft>
                <a:spcPts val="0"/>
              </a:spcAft>
              <a:buSzPts val="3500"/>
              <a:buNone/>
              <a:defRPr sz="3500"/>
            </a:lvl5pPr>
            <a:lvl6pPr lvl="5" rtl="0">
              <a:lnSpc>
                <a:spcPct val="100000"/>
              </a:lnSpc>
              <a:spcBef>
                <a:spcPts val="0"/>
              </a:spcBef>
              <a:spcAft>
                <a:spcPts val="0"/>
              </a:spcAft>
              <a:buSzPts val="3500"/>
              <a:buNone/>
              <a:defRPr sz="3500"/>
            </a:lvl6pPr>
            <a:lvl7pPr lvl="6" rtl="0">
              <a:lnSpc>
                <a:spcPct val="100000"/>
              </a:lnSpc>
              <a:spcBef>
                <a:spcPts val="0"/>
              </a:spcBef>
              <a:spcAft>
                <a:spcPts val="0"/>
              </a:spcAft>
              <a:buSzPts val="3500"/>
              <a:buNone/>
              <a:defRPr sz="3500"/>
            </a:lvl7pPr>
            <a:lvl8pPr lvl="7" rtl="0">
              <a:lnSpc>
                <a:spcPct val="100000"/>
              </a:lnSpc>
              <a:spcBef>
                <a:spcPts val="0"/>
              </a:spcBef>
              <a:spcAft>
                <a:spcPts val="0"/>
              </a:spcAft>
              <a:buSzPts val="3500"/>
              <a:buNone/>
              <a:defRPr sz="3500"/>
            </a:lvl8pPr>
            <a:lvl9pPr lvl="8" rtl="0">
              <a:lnSpc>
                <a:spcPct val="100000"/>
              </a:lnSpc>
              <a:spcBef>
                <a:spcPts val="0"/>
              </a:spcBef>
              <a:spcAft>
                <a:spcPts val="0"/>
              </a:spcAft>
              <a:buSzPts val="3500"/>
              <a:buNone/>
              <a:defRPr sz="3500"/>
            </a:lvl9pPr>
          </a:lstStyle>
          <a:p/>
        </p:txBody>
      </p:sp>
      <p:pic>
        <p:nvPicPr>
          <p:cNvPr id="15" name="Google Shape;15;p3"/>
          <p:cNvPicPr preferRelativeResize="0"/>
          <p:nvPr/>
        </p:nvPicPr>
        <p:blipFill rotWithShape="1">
          <a:blip r:embed="rId2">
            <a:alphaModFix/>
          </a:blip>
          <a:srcRect b="13413" l="13413" r="13406" t="13406"/>
          <a:stretch/>
        </p:blipFill>
        <p:spPr>
          <a:xfrm>
            <a:off x="7499650" y="187241"/>
            <a:ext cx="1319491" cy="583199"/>
          </a:xfrm>
          <a:prstGeom prst="rect">
            <a:avLst/>
          </a:prstGeom>
          <a:noFill/>
          <a:ln>
            <a:noFill/>
          </a:ln>
        </p:spPr>
      </p:pic>
      <p:sp>
        <p:nvSpPr>
          <p:cNvPr id="16" name="Google Shape;16;p3"/>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rgbClr val="666666"/>
                </a:solidFill>
                <a:latin typeface="Open Sans"/>
                <a:ea typeface="Open Sans"/>
                <a:cs typeface="Open Sans"/>
                <a:sym typeface="Open Sans"/>
              </a:rPr>
              <a:t>© 2024 Turnitin LLC. All rights reserved.</a:t>
            </a:r>
            <a:endParaRPr sz="600">
              <a:solidFill>
                <a:srgbClr val="666666"/>
              </a:solidFill>
              <a:latin typeface="Open Sans"/>
              <a:ea typeface="Open Sans"/>
              <a:cs typeface="Open Sans"/>
              <a:sym typeface="Open Sans"/>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6. Blank grey">
  <p:cSld name="CAPTION_ONLY_1_1_2_1">
    <p:bg>
      <p:bgPr>
        <a:solidFill>
          <a:schemeClr val="accent1"/>
        </a:solidFill>
      </p:bgPr>
    </p:bg>
    <p:spTree>
      <p:nvGrpSpPr>
        <p:cNvPr id="128" name="Shape 128"/>
        <p:cNvGrpSpPr/>
        <p:nvPr/>
      </p:nvGrpSpPr>
      <p:grpSpPr>
        <a:xfrm>
          <a:off x="0" y="0"/>
          <a:ext cx="0" cy="0"/>
          <a:chOff x="0" y="0"/>
          <a:chExt cx="0" cy="0"/>
        </a:xfrm>
      </p:grpSpPr>
      <p:pic>
        <p:nvPicPr>
          <p:cNvPr id="129" name="Google Shape;129;p21"/>
          <p:cNvPicPr preferRelativeResize="0"/>
          <p:nvPr/>
        </p:nvPicPr>
        <p:blipFill rotWithShape="1">
          <a:blip r:embed="rId2">
            <a:alphaModFix/>
          </a:blip>
          <a:srcRect b="13413" l="13413" r="13406" t="13406"/>
          <a:stretch/>
        </p:blipFill>
        <p:spPr>
          <a:xfrm>
            <a:off x="7499650" y="187241"/>
            <a:ext cx="1319491" cy="583199"/>
          </a:xfrm>
          <a:prstGeom prst="rect">
            <a:avLst/>
          </a:prstGeom>
          <a:noFill/>
          <a:ln>
            <a:noFill/>
          </a:ln>
        </p:spPr>
      </p:pic>
      <p:sp>
        <p:nvSpPr>
          <p:cNvPr id="130" name="Google Shape;130;p21"/>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rgbClr val="666666"/>
                </a:solidFill>
                <a:latin typeface="Open Sans"/>
                <a:ea typeface="Open Sans"/>
                <a:cs typeface="Open Sans"/>
                <a:sym typeface="Open Sans"/>
              </a:rPr>
              <a:t>© 2024 Turnitin LLC. All rights reserved.</a:t>
            </a:r>
            <a:endParaRPr sz="600">
              <a:solidFill>
                <a:srgbClr val="666666"/>
              </a:solidFill>
              <a:latin typeface="Open Sans"/>
              <a:ea typeface="Open Sans"/>
              <a:cs typeface="Open Sans"/>
              <a:sym typeface="Open San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6. Blank white">
  <p:cSld name="CAPTION_ONLY_1_1_2_1_1">
    <p:bg>
      <p:bgPr>
        <a:solidFill>
          <a:schemeClr val="lt1"/>
        </a:solidFill>
      </p:bgPr>
    </p:bg>
    <p:spTree>
      <p:nvGrpSpPr>
        <p:cNvPr id="131" name="Shape 131"/>
        <p:cNvGrpSpPr/>
        <p:nvPr/>
      </p:nvGrpSpPr>
      <p:grpSpPr>
        <a:xfrm>
          <a:off x="0" y="0"/>
          <a:ext cx="0" cy="0"/>
          <a:chOff x="0" y="0"/>
          <a:chExt cx="0" cy="0"/>
        </a:xfrm>
      </p:grpSpPr>
      <p:pic>
        <p:nvPicPr>
          <p:cNvPr id="132" name="Google Shape;132;p22"/>
          <p:cNvPicPr preferRelativeResize="0"/>
          <p:nvPr/>
        </p:nvPicPr>
        <p:blipFill rotWithShape="1">
          <a:blip r:embed="rId2">
            <a:alphaModFix/>
          </a:blip>
          <a:srcRect b="13413" l="13413" r="13406" t="13406"/>
          <a:stretch/>
        </p:blipFill>
        <p:spPr>
          <a:xfrm>
            <a:off x="7499650" y="187241"/>
            <a:ext cx="1319491" cy="583199"/>
          </a:xfrm>
          <a:prstGeom prst="rect">
            <a:avLst/>
          </a:prstGeom>
          <a:noFill/>
          <a:ln>
            <a:noFill/>
          </a:ln>
        </p:spPr>
      </p:pic>
      <p:sp>
        <p:nvSpPr>
          <p:cNvPr id="133" name="Google Shape;133;p22"/>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rgbClr val="666666"/>
                </a:solidFill>
                <a:latin typeface="Open Sans"/>
                <a:ea typeface="Open Sans"/>
                <a:cs typeface="Open Sans"/>
                <a:sym typeface="Open Sans"/>
              </a:rPr>
              <a:t>© 2024 Turnitin LLC. All rights reserved.</a:t>
            </a:r>
            <a:endParaRPr sz="600">
              <a:solidFill>
                <a:srgbClr val="666666"/>
              </a:solidFill>
              <a:latin typeface="Open Sans"/>
              <a:ea typeface="Open Sans"/>
              <a:cs typeface="Open Sans"/>
              <a:sym typeface="Open San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6. Blank cyan">
  <p:cSld name="CAPTION_ONLY_1_1_1">
    <p:bg>
      <p:bgPr>
        <a:solidFill>
          <a:schemeClr val="lt2"/>
        </a:solidFill>
      </p:bgPr>
    </p:bg>
    <p:spTree>
      <p:nvGrpSpPr>
        <p:cNvPr id="134" name="Shape 134"/>
        <p:cNvGrpSpPr/>
        <p:nvPr/>
      </p:nvGrpSpPr>
      <p:grpSpPr>
        <a:xfrm>
          <a:off x="0" y="0"/>
          <a:ext cx="0" cy="0"/>
          <a:chOff x="0" y="0"/>
          <a:chExt cx="0" cy="0"/>
        </a:xfrm>
      </p:grpSpPr>
      <p:pic>
        <p:nvPicPr>
          <p:cNvPr id="135" name="Google Shape;135;p23"/>
          <p:cNvPicPr preferRelativeResize="0"/>
          <p:nvPr/>
        </p:nvPicPr>
        <p:blipFill>
          <a:blip r:embed="rId2">
            <a:alphaModFix/>
          </a:blip>
          <a:stretch>
            <a:fillRect/>
          </a:stretch>
        </p:blipFill>
        <p:spPr>
          <a:xfrm>
            <a:off x="7550825" y="297039"/>
            <a:ext cx="1214424" cy="363600"/>
          </a:xfrm>
          <a:prstGeom prst="rect">
            <a:avLst/>
          </a:prstGeom>
          <a:noFill/>
          <a:ln>
            <a:noFill/>
          </a:ln>
        </p:spPr>
      </p:pic>
      <p:sp>
        <p:nvSpPr>
          <p:cNvPr id="136" name="Google Shape;136;p23"/>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chemeClr val="lt1"/>
                </a:solidFill>
                <a:latin typeface="Open Sans"/>
                <a:ea typeface="Open Sans"/>
                <a:cs typeface="Open Sans"/>
                <a:sym typeface="Open Sans"/>
              </a:rPr>
              <a:t>© 2024 Turnitin LLC. All rights reserved.</a:t>
            </a:r>
            <a:endParaRPr sz="600">
              <a:solidFill>
                <a:schemeClr val="lt1"/>
              </a:solidFill>
              <a:latin typeface="Open Sans"/>
              <a:ea typeface="Open Sans"/>
              <a:cs typeface="Open Sans"/>
              <a:sym typeface="Open Sans"/>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3. Title &amp; Body with Template">
  <p:cSld name="TITLE_AND_BODY_1_1_1">
    <p:spTree>
      <p:nvGrpSpPr>
        <p:cNvPr id="137" name="Shape 137"/>
        <p:cNvGrpSpPr/>
        <p:nvPr/>
      </p:nvGrpSpPr>
      <p:grpSpPr>
        <a:xfrm>
          <a:off x="0" y="0"/>
          <a:ext cx="0" cy="0"/>
          <a:chOff x="0" y="0"/>
          <a:chExt cx="0" cy="0"/>
        </a:xfrm>
      </p:grpSpPr>
      <p:sp>
        <p:nvSpPr>
          <p:cNvPr id="138" name="Google Shape;138;p24"/>
          <p:cNvSpPr txBox="1"/>
          <p:nvPr>
            <p:ph type="title"/>
          </p:nvPr>
        </p:nvSpPr>
        <p:spPr>
          <a:xfrm>
            <a:off x="752400" y="604800"/>
            <a:ext cx="6292800" cy="658800"/>
          </a:xfrm>
          <a:prstGeom prst="rect">
            <a:avLst/>
          </a:prstGeom>
        </p:spPr>
        <p:txBody>
          <a:bodyPr anchorCtr="0" anchor="t" bIns="91425" lIns="91425" spcFirstLastPara="1" rIns="91425" wrap="square" tIns="91425">
            <a:noAutofit/>
          </a:bodyPr>
          <a:lstStyle>
            <a:lvl1pPr lvl="0" rtl="0">
              <a:spcBef>
                <a:spcPts val="0"/>
              </a:spcBef>
              <a:spcAft>
                <a:spcPts val="0"/>
              </a:spcAft>
              <a:buSzPts val="2600"/>
              <a:buNone/>
              <a:defRPr sz="26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p:txBody>
      </p:sp>
      <p:sp>
        <p:nvSpPr>
          <p:cNvPr id="139" name="Google Shape;139;p24"/>
          <p:cNvSpPr txBox="1"/>
          <p:nvPr>
            <p:ph idx="1" type="body"/>
          </p:nvPr>
        </p:nvSpPr>
        <p:spPr>
          <a:xfrm>
            <a:off x="752400" y="1724400"/>
            <a:ext cx="7740000" cy="2912400"/>
          </a:xfrm>
          <a:prstGeom prst="rect">
            <a:avLst/>
          </a:prstGeom>
        </p:spPr>
        <p:txBody>
          <a:bodyPr anchorCtr="0" anchor="t" bIns="91425" lIns="91425" spcFirstLastPara="1" rIns="91425" wrap="square" tIns="91425">
            <a:noAutofit/>
          </a:bodyPr>
          <a:lstStyle>
            <a:lvl1pPr indent="-323850" lvl="0" marL="457200" rtl="0">
              <a:spcBef>
                <a:spcPts val="0"/>
              </a:spcBef>
              <a:spcAft>
                <a:spcPts val="0"/>
              </a:spcAft>
              <a:buSzPts val="1500"/>
              <a:buChar char="●"/>
              <a:defRPr sz="1500"/>
            </a:lvl1pPr>
            <a:lvl2pPr indent="-323850" lvl="1" marL="914400" rtl="0">
              <a:spcBef>
                <a:spcPts val="1600"/>
              </a:spcBef>
              <a:spcAft>
                <a:spcPts val="0"/>
              </a:spcAft>
              <a:buSzPts val="1500"/>
              <a:buChar char="○"/>
              <a:defRPr sz="1500"/>
            </a:lvl2pPr>
            <a:lvl3pPr indent="-323850" lvl="2" marL="1371600" rtl="0">
              <a:spcBef>
                <a:spcPts val="1600"/>
              </a:spcBef>
              <a:spcAft>
                <a:spcPts val="0"/>
              </a:spcAft>
              <a:buSzPts val="1500"/>
              <a:buChar char="■"/>
              <a:defRPr sz="1500"/>
            </a:lvl3pPr>
            <a:lvl4pPr indent="-323850" lvl="3" marL="1828800" rtl="0">
              <a:spcBef>
                <a:spcPts val="1600"/>
              </a:spcBef>
              <a:spcAft>
                <a:spcPts val="0"/>
              </a:spcAft>
              <a:buSzPts val="1500"/>
              <a:buChar char="●"/>
              <a:defRPr sz="1500"/>
            </a:lvl4pPr>
            <a:lvl5pPr indent="-323850" lvl="4" marL="2286000" rtl="0">
              <a:spcBef>
                <a:spcPts val="1600"/>
              </a:spcBef>
              <a:spcAft>
                <a:spcPts val="0"/>
              </a:spcAft>
              <a:buSzPts val="1500"/>
              <a:buChar char="○"/>
              <a:defRPr sz="1500"/>
            </a:lvl5pPr>
            <a:lvl6pPr indent="-323850" lvl="5" marL="2743200" rtl="0">
              <a:spcBef>
                <a:spcPts val="1600"/>
              </a:spcBef>
              <a:spcAft>
                <a:spcPts val="0"/>
              </a:spcAft>
              <a:buSzPts val="1500"/>
              <a:buChar char="■"/>
              <a:defRPr sz="1500"/>
            </a:lvl6pPr>
            <a:lvl7pPr indent="-323850" lvl="6" marL="3200400" rtl="0">
              <a:spcBef>
                <a:spcPts val="1600"/>
              </a:spcBef>
              <a:spcAft>
                <a:spcPts val="0"/>
              </a:spcAft>
              <a:buSzPts val="1500"/>
              <a:buChar char="●"/>
              <a:defRPr sz="1500"/>
            </a:lvl7pPr>
            <a:lvl8pPr indent="-323850" lvl="7" marL="3657600" rtl="0">
              <a:spcBef>
                <a:spcPts val="1600"/>
              </a:spcBef>
              <a:spcAft>
                <a:spcPts val="0"/>
              </a:spcAft>
              <a:buSzPts val="1500"/>
              <a:buChar char="○"/>
              <a:defRPr sz="1500"/>
            </a:lvl8pPr>
            <a:lvl9pPr indent="-323850" lvl="8" marL="4114800" rtl="0">
              <a:spcBef>
                <a:spcPts val="1600"/>
              </a:spcBef>
              <a:spcAft>
                <a:spcPts val="1600"/>
              </a:spcAft>
              <a:buSzPts val="1500"/>
              <a:buChar char="■"/>
              <a:defRPr sz="1500"/>
            </a:lvl9pPr>
          </a:lstStyle>
          <a:p/>
        </p:txBody>
      </p:sp>
      <p:pic>
        <p:nvPicPr>
          <p:cNvPr id="140" name="Google Shape;140;p24"/>
          <p:cNvPicPr preferRelativeResize="0"/>
          <p:nvPr/>
        </p:nvPicPr>
        <p:blipFill rotWithShape="1">
          <a:blip r:embed="rId2">
            <a:alphaModFix/>
          </a:blip>
          <a:srcRect b="13413" l="13413" r="13406" t="13406"/>
          <a:stretch/>
        </p:blipFill>
        <p:spPr>
          <a:xfrm>
            <a:off x="7499650" y="187241"/>
            <a:ext cx="1319491" cy="583199"/>
          </a:xfrm>
          <a:prstGeom prst="rect">
            <a:avLst/>
          </a:prstGeom>
          <a:noFill/>
          <a:ln>
            <a:noFill/>
          </a:ln>
        </p:spPr>
      </p:pic>
      <p:sp>
        <p:nvSpPr>
          <p:cNvPr id="141" name="Google Shape;141;p24"/>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rgbClr val="666666"/>
                </a:solidFill>
                <a:latin typeface="Open Sans"/>
                <a:ea typeface="Open Sans"/>
                <a:cs typeface="Open Sans"/>
                <a:sym typeface="Open Sans"/>
              </a:rPr>
              <a:t>© 2024 Turnitin LLC. All rights reserved.</a:t>
            </a:r>
            <a:endParaRPr sz="600">
              <a:solidFill>
                <a:srgbClr val="666666"/>
              </a:solidFill>
              <a:latin typeface="Open Sans"/>
              <a:ea typeface="Open Sans"/>
              <a:cs typeface="Open Sans"/>
              <a:sym typeface="Open Sans"/>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_3">
  <p:cSld name="TITLE_AND_BODY_3">
    <p:spTree>
      <p:nvGrpSpPr>
        <p:cNvPr id="142" name="Shape 142"/>
        <p:cNvGrpSpPr/>
        <p:nvPr/>
      </p:nvGrpSpPr>
      <p:grpSpPr>
        <a:xfrm>
          <a:off x="0" y="0"/>
          <a:ext cx="0" cy="0"/>
          <a:chOff x="0" y="0"/>
          <a:chExt cx="0" cy="0"/>
        </a:xfrm>
      </p:grpSpPr>
      <p:sp>
        <p:nvSpPr>
          <p:cNvPr id="143" name="Google Shape;143;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p:txBody>
      </p:sp>
      <p:sp>
        <p:nvSpPr>
          <p:cNvPr id="144" name="Google Shape;144;p2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a:lvl1pPr>
            <a:lvl2pPr indent="-304800" lvl="1" marL="914400" rtl="0">
              <a:spcBef>
                <a:spcPts val="1600"/>
              </a:spcBef>
              <a:spcAft>
                <a:spcPts val="0"/>
              </a:spcAft>
              <a:buSzPts val="1200"/>
              <a:buChar char="○"/>
              <a:defRPr/>
            </a:lvl2pPr>
            <a:lvl3pPr indent="-304800" lvl="2" marL="1371600" rtl="0">
              <a:spcBef>
                <a:spcPts val="1600"/>
              </a:spcBef>
              <a:spcAft>
                <a:spcPts val="0"/>
              </a:spcAft>
              <a:buSzPts val="1200"/>
              <a:buChar char="■"/>
              <a:defRPr/>
            </a:lvl3pPr>
            <a:lvl4pPr indent="-304800" lvl="3" marL="1828800" rtl="0">
              <a:spcBef>
                <a:spcPts val="1600"/>
              </a:spcBef>
              <a:spcAft>
                <a:spcPts val="0"/>
              </a:spcAft>
              <a:buSzPts val="1200"/>
              <a:buChar char="●"/>
              <a:defRPr/>
            </a:lvl4pPr>
            <a:lvl5pPr indent="-304800" lvl="4" marL="2286000" rtl="0">
              <a:spcBef>
                <a:spcPts val="1600"/>
              </a:spcBef>
              <a:spcAft>
                <a:spcPts val="0"/>
              </a:spcAft>
              <a:buSzPts val="1200"/>
              <a:buChar char="○"/>
              <a:defRPr/>
            </a:lvl5pPr>
            <a:lvl6pPr indent="-304800" lvl="5" marL="2743200" rtl="0">
              <a:spcBef>
                <a:spcPts val="1600"/>
              </a:spcBef>
              <a:spcAft>
                <a:spcPts val="0"/>
              </a:spcAft>
              <a:buSzPts val="1200"/>
              <a:buChar char="■"/>
              <a:defRPr/>
            </a:lvl6pPr>
            <a:lvl7pPr indent="-304800" lvl="6" marL="3200400" rtl="0">
              <a:spcBef>
                <a:spcPts val="1600"/>
              </a:spcBef>
              <a:spcAft>
                <a:spcPts val="0"/>
              </a:spcAft>
              <a:buSzPts val="1200"/>
              <a:buChar char="●"/>
              <a:defRPr/>
            </a:lvl7pPr>
            <a:lvl8pPr indent="-304800" lvl="7" marL="3657600" rtl="0">
              <a:spcBef>
                <a:spcPts val="1600"/>
              </a:spcBef>
              <a:spcAft>
                <a:spcPts val="0"/>
              </a:spcAft>
              <a:buSzPts val="1200"/>
              <a:buChar char="○"/>
              <a:defRPr/>
            </a:lvl8pPr>
            <a:lvl9pPr indent="-304800" lvl="8" marL="4114800" rtl="0">
              <a:spcBef>
                <a:spcPts val="1600"/>
              </a:spcBef>
              <a:spcAft>
                <a:spcPts val="1600"/>
              </a:spcAft>
              <a:buSzPts val="1200"/>
              <a:buChar char="■"/>
              <a:defRPr/>
            </a:lvl9pPr>
          </a:lstStyle>
          <a:p/>
        </p:txBody>
      </p:sp>
      <p:sp>
        <p:nvSpPr>
          <p:cNvPr id="145" name="Google Shape;145;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p:cSld name="TITLE_AND_TWO_COLUMNS_1">
    <p:spTree>
      <p:nvGrpSpPr>
        <p:cNvPr id="146" name="Shape 146"/>
        <p:cNvGrpSpPr/>
        <p:nvPr/>
      </p:nvGrpSpPr>
      <p:grpSpPr>
        <a:xfrm>
          <a:off x="0" y="0"/>
          <a:ext cx="0" cy="0"/>
          <a:chOff x="0" y="0"/>
          <a:chExt cx="0" cy="0"/>
        </a:xfrm>
      </p:grpSpPr>
      <p:sp>
        <p:nvSpPr>
          <p:cNvPr id="147" name="Google Shape;147;p2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SzPts val="28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148" name="Google Shape;148;p26"/>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rtl="0" algn="l">
              <a:lnSpc>
                <a:spcPct val="115000"/>
              </a:lnSpc>
              <a:spcBef>
                <a:spcPts val="0"/>
              </a:spcBef>
              <a:spcAft>
                <a:spcPts val="0"/>
              </a:spcAft>
              <a:buSzPts val="1400"/>
              <a:buChar char="●"/>
              <a:defRPr sz="1400"/>
            </a:lvl1pPr>
            <a:lvl2pPr indent="-304800" lvl="1" marL="914400" rtl="0" algn="l">
              <a:lnSpc>
                <a:spcPct val="115000"/>
              </a:lnSpc>
              <a:spcBef>
                <a:spcPts val="0"/>
              </a:spcBef>
              <a:spcAft>
                <a:spcPts val="0"/>
              </a:spcAft>
              <a:buSzPts val="1200"/>
              <a:buChar char="○"/>
              <a:defRPr sz="1200"/>
            </a:lvl2pPr>
            <a:lvl3pPr indent="-304800" lvl="2" marL="1371600" rtl="0" algn="l">
              <a:lnSpc>
                <a:spcPct val="115000"/>
              </a:lnSpc>
              <a:spcBef>
                <a:spcPts val="0"/>
              </a:spcBef>
              <a:spcAft>
                <a:spcPts val="0"/>
              </a:spcAft>
              <a:buSzPts val="1200"/>
              <a:buChar char="■"/>
              <a:defRPr sz="1200"/>
            </a:lvl3pPr>
            <a:lvl4pPr indent="-304800" lvl="3" marL="1828800" rtl="0" algn="l">
              <a:lnSpc>
                <a:spcPct val="115000"/>
              </a:lnSpc>
              <a:spcBef>
                <a:spcPts val="0"/>
              </a:spcBef>
              <a:spcAft>
                <a:spcPts val="0"/>
              </a:spcAft>
              <a:buSzPts val="1200"/>
              <a:buChar char="●"/>
              <a:defRPr sz="1200"/>
            </a:lvl4pPr>
            <a:lvl5pPr indent="-304800" lvl="4" marL="2286000" rtl="0" algn="l">
              <a:lnSpc>
                <a:spcPct val="115000"/>
              </a:lnSpc>
              <a:spcBef>
                <a:spcPts val="0"/>
              </a:spcBef>
              <a:spcAft>
                <a:spcPts val="0"/>
              </a:spcAft>
              <a:buSzPts val="1200"/>
              <a:buChar char="○"/>
              <a:defRPr sz="1200"/>
            </a:lvl5pPr>
            <a:lvl6pPr indent="-304800" lvl="5" marL="2743200" rtl="0" algn="l">
              <a:lnSpc>
                <a:spcPct val="115000"/>
              </a:lnSpc>
              <a:spcBef>
                <a:spcPts val="0"/>
              </a:spcBef>
              <a:spcAft>
                <a:spcPts val="0"/>
              </a:spcAft>
              <a:buSzPts val="1200"/>
              <a:buChar char="■"/>
              <a:defRPr sz="1200"/>
            </a:lvl6pPr>
            <a:lvl7pPr indent="-304800" lvl="6" marL="3200400" rtl="0" algn="l">
              <a:lnSpc>
                <a:spcPct val="115000"/>
              </a:lnSpc>
              <a:spcBef>
                <a:spcPts val="0"/>
              </a:spcBef>
              <a:spcAft>
                <a:spcPts val="0"/>
              </a:spcAft>
              <a:buSzPts val="1200"/>
              <a:buChar char="●"/>
              <a:defRPr sz="1200"/>
            </a:lvl7pPr>
            <a:lvl8pPr indent="-304800" lvl="7" marL="3657600" rtl="0" algn="l">
              <a:lnSpc>
                <a:spcPct val="115000"/>
              </a:lnSpc>
              <a:spcBef>
                <a:spcPts val="0"/>
              </a:spcBef>
              <a:spcAft>
                <a:spcPts val="0"/>
              </a:spcAft>
              <a:buSzPts val="1200"/>
              <a:buChar char="○"/>
              <a:defRPr sz="1200"/>
            </a:lvl8pPr>
            <a:lvl9pPr indent="-304800" lvl="8" marL="4114800" rtl="0" algn="l">
              <a:lnSpc>
                <a:spcPct val="115000"/>
              </a:lnSpc>
              <a:spcBef>
                <a:spcPts val="0"/>
              </a:spcBef>
              <a:spcAft>
                <a:spcPts val="0"/>
              </a:spcAft>
              <a:buSzPts val="1200"/>
              <a:buChar char="■"/>
              <a:defRPr sz="1200"/>
            </a:lvl9pPr>
          </a:lstStyle>
          <a:p/>
        </p:txBody>
      </p:sp>
      <p:sp>
        <p:nvSpPr>
          <p:cNvPr id="149" name="Google Shape;149;p26"/>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rtl="0" algn="l">
              <a:lnSpc>
                <a:spcPct val="115000"/>
              </a:lnSpc>
              <a:spcBef>
                <a:spcPts val="0"/>
              </a:spcBef>
              <a:spcAft>
                <a:spcPts val="0"/>
              </a:spcAft>
              <a:buSzPts val="1400"/>
              <a:buChar char="●"/>
              <a:defRPr sz="1400"/>
            </a:lvl1pPr>
            <a:lvl2pPr indent="-304800" lvl="1" marL="914400" rtl="0" algn="l">
              <a:lnSpc>
                <a:spcPct val="115000"/>
              </a:lnSpc>
              <a:spcBef>
                <a:spcPts val="0"/>
              </a:spcBef>
              <a:spcAft>
                <a:spcPts val="0"/>
              </a:spcAft>
              <a:buSzPts val="1200"/>
              <a:buChar char="○"/>
              <a:defRPr sz="1200"/>
            </a:lvl2pPr>
            <a:lvl3pPr indent="-304800" lvl="2" marL="1371600" rtl="0" algn="l">
              <a:lnSpc>
                <a:spcPct val="115000"/>
              </a:lnSpc>
              <a:spcBef>
                <a:spcPts val="0"/>
              </a:spcBef>
              <a:spcAft>
                <a:spcPts val="0"/>
              </a:spcAft>
              <a:buSzPts val="1200"/>
              <a:buChar char="■"/>
              <a:defRPr sz="1200"/>
            </a:lvl3pPr>
            <a:lvl4pPr indent="-304800" lvl="3" marL="1828800" rtl="0" algn="l">
              <a:lnSpc>
                <a:spcPct val="115000"/>
              </a:lnSpc>
              <a:spcBef>
                <a:spcPts val="0"/>
              </a:spcBef>
              <a:spcAft>
                <a:spcPts val="0"/>
              </a:spcAft>
              <a:buSzPts val="1200"/>
              <a:buChar char="●"/>
              <a:defRPr sz="1200"/>
            </a:lvl4pPr>
            <a:lvl5pPr indent="-304800" lvl="4" marL="2286000" rtl="0" algn="l">
              <a:lnSpc>
                <a:spcPct val="115000"/>
              </a:lnSpc>
              <a:spcBef>
                <a:spcPts val="0"/>
              </a:spcBef>
              <a:spcAft>
                <a:spcPts val="0"/>
              </a:spcAft>
              <a:buSzPts val="1200"/>
              <a:buChar char="○"/>
              <a:defRPr sz="1200"/>
            </a:lvl5pPr>
            <a:lvl6pPr indent="-304800" lvl="5" marL="2743200" rtl="0" algn="l">
              <a:lnSpc>
                <a:spcPct val="115000"/>
              </a:lnSpc>
              <a:spcBef>
                <a:spcPts val="0"/>
              </a:spcBef>
              <a:spcAft>
                <a:spcPts val="0"/>
              </a:spcAft>
              <a:buSzPts val="1200"/>
              <a:buChar char="■"/>
              <a:defRPr sz="1200"/>
            </a:lvl6pPr>
            <a:lvl7pPr indent="-304800" lvl="6" marL="3200400" rtl="0" algn="l">
              <a:lnSpc>
                <a:spcPct val="115000"/>
              </a:lnSpc>
              <a:spcBef>
                <a:spcPts val="0"/>
              </a:spcBef>
              <a:spcAft>
                <a:spcPts val="0"/>
              </a:spcAft>
              <a:buSzPts val="1200"/>
              <a:buChar char="●"/>
              <a:defRPr sz="1200"/>
            </a:lvl7pPr>
            <a:lvl8pPr indent="-304800" lvl="7" marL="3657600" rtl="0" algn="l">
              <a:lnSpc>
                <a:spcPct val="115000"/>
              </a:lnSpc>
              <a:spcBef>
                <a:spcPts val="0"/>
              </a:spcBef>
              <a:spcAft>
                <a:spcPts val="0"/>
              </a:spcAft>
              <a:buSzPts val="1200"/>
              <a:buChar char="○"/>
              <a:defRPr sz="1200"/>
            </a:lvl8pPr>
            <a:lvl9pPr indent="-304800" lvl="8" marL="4114800" rtl="0" algn="l">
              <a:lnSpc>
                <a:spcPct val="115000"/>
              </a:lnSpc>
              <a:spcBef>
                <a:spcPts val="0"/>
              </a:spcBef>
              <a:spcAft>
                <a:spcPts val="0"/>
              </a:spcAft>
              <a:buSzPts val="1200"/>
              <a:buChar char="■"/>
              <a:defRPr sz="1200"/>
            </a:lvl9pPr>
          </a:lstStyle>
          <a:p/>
        </p:txBody>
      </p:sp>
      <p:sp>
        <p:nvSpPr>
          <p:cNvPr id="150" name="Google Shape;150;p2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 Section &amp; Icon" type="secHead">
  <p:cSld name="SECTION_HEADER">
    <p:bg>
      <p:bgPr>
        <a:solidFill>
          <a:schemeClr val="accent5"/>
        </a:solidFill>
      </p:bgPr>
    </p:bg>
    <p:spTree>
      <p:nvGrpSpPr>
        <p:cNvPr id="17" name="Shape 17"/>
        <p:cNvGrpSpPr/>
        <p:nvPr/>
      </p:nvGrpSpPr>
      <p:grpSpPr>
        <a:xfrm>
          <a:off x="0" y="0"/>
          <a:ext cx="0" cy="0"/>
          <a:chOff x="0" y="0"/>
          <a:chExt cx="0" cy="0"/>
        </a:xfrm>
      </p:grpSpPr>
      <p:sp>
        <p:nvSpPr>
          <p:cNvPr id="18" name="Google Shape;18;p4"/>
          <p:cNvSpPr txBox="1"/>
          <p:nvPr>
            <p:ph type="title"/>
          </p:nvPr>
        </p:nvSpPr>
        <p:spPr>
          <a:xfrm>
            <a:off x="1173600" y="2253600"/>
            <a:ext cx="6525600" cy="8388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SzPts val="3100"/>
              <a:buNone/>
              <a:defRPr/>
            </a:lvl1pPr>
            <a:lvl2pPr lvl="1" rtl="0">
              <a:lnSpc>
                <a:spcPct val="115000"/>
              </a:lnSpc>
              <a:spcBef>
                <a:spcPts val="0"/>
              </a:spcBef>
              <a:spcAft>
                <a:spcPts val="0"/>
              </a:spcAft>
              <a:buSzPts val="3100"/>
              <a:buNone/>
              <a:defRPr/>
            </a:lvl2pPr>
            <a:lvl3pPr lvl="2" rtl="0">
              <a:lnSpc>
                <a:spcPct val="115000"/>
              </a:lnSpc>
              <a:spcBef>
                <a:spcPts val="0"/>
              </a:spcBef>
              <a:spcAft>
                <a:spcPts val="0"/>
              </a:spcAft>
              <a:buSzPts val="3100"/>
              <a:buNone/>
              <a:defRPr/>
            </a:lvl3pPr>
            <a:lvl4pPr lvl="3" rtl="0">
              <a:lnSpc>
                <a:spcPct val="115000"/>
              </a:lnSpc>
              <a:spcBef>
                <a:spcPts val="0"/>
              </a:spcBef>
              <a:spcAft>
                <a:spcPts val="0"/>
              </a:spcAft>
              <a:buSzPts val="3100"/>
              <a:buNone/>
              <a:defRPr/>
            </a:lvl4pPr>
            <a:lvl5pPr lvl="4" rtl="0">
              <a:lnSpc>
                <a:spcPct val="115000"/>
              </a:lnSpc>
              <a:spcBef>
                <a:spcPts val="0"/>
              </a:spcBef>
              <a:spcAft>
                <a:spcPts val="0"/>
              </a:spcAft>
              <a:buSzPts val="3100"/>
              <a:buNone/>
              <a:defRPr/>
            </a:lvl5pPr>
            <a:lvl6pPr lvl="5" rtl="0">
              <a:lnSpc>
                <a:spcPct val="115000"/>
              </a:lnSpc>
              <a:spcBef>
                <a:spcPts val="0"/>
              </a:spcBef>
              <a:spcAft>
                <a:spcPts val="0"/>
              </a:spcAft>
              <a:buSzPts val="3100"/>
              <a:buNone/>
              <a:defRPr/>
            </a:lvl6pPr>
            <a:lvl7pPr lvl="6" rtl="0">
              <a:lnSpc>
                <a:spcPct val="115000"/>
              </a:lnSpc>
              <a:spcBef>
                <a:spcPts val="0"/>
              </a:spcBef>
              <a:spcAft>
                <a:spcPts val="0"/>
              </a:spcAft>
              <a:buSzPts val="3100"/>
              <a:buNone/>
              <a:defRPr/>
            </a:lvl7pPr>
            <a:lvl8pPr lvl="7" rtl="0">
              <a:lnSpc>
                <a:spcPct val="115000"/>
              </a:lnSpc>
              <a:spcBef>
                <a:spcPts val="0"/>
              </a:spcBef>
              <a:spcAft>
                <a:spcPts val="0"/>
              </a:spcAft>
              <a:buSzPts val="3100"/>
              <a:buNone/>
              <a:defRPr/>
            </a:lvl8pPr>
            <a:lvl9pPr lvl="8" rtl="0">
              <a:lnSpc>
                <a:spcPct val="115000"/>
              </a:lnSpc>
              <a:spcBef>
                <a:spcPts val="0"/>
              </a:spcBef>
              <a:spcAft>
                <a:spcPts val="0"/>
              </a:spcAft>
              <a:buSzPts val="3100"/>
              <a:buNone/>
              <a:defRPr/>
            </a:lvl9pPr>
          </a:lstStyle>
          <a:p/>
        </p:txBody>
      </p:sp>
      <p:sp>
        <p:nvSpPr>
          <p:cNvPr id="19" name="Google Shape;19;p4"/>
          <p:cNvSpPr txBox="1"/>
          <p:nvPr>
            <p:ph idx="1" type="subTitle"/>
          </p:nvPr>
        </p:nvSpPr>
        <p:spPr>
          <a:xfrm>
            <a:off x="1173600" y="3088800"/>
            <a:ext cx="4546800" cy="468000"/>
          </a:xfrm>
          <a:prstGeom prst="rect">
            <a:avLst/>
          </a:prstGeom>
        </p:spPr>
        <p:txBody>
          <a:bodyPr anchorCtr="0" anchor="t" bIns="91425" lIns="91425" spcFirstLastPara="1" rIns="91425" wrap="square" tIns="91425">
            <a:noAutofit/>
          </a:bodyPr>
          <a:lstStyle>
            <a:lvl1pPr lvl="0" rtl="0">
              <a:spcBef>
                <a:spcPts val="0"/>
              </a:spcBef>
              <a:spcAft>
                <a:spcPts val="0"/>
              </a:spcAft>
              <a:buSzPts val="1100"/>
              <a:buNone/>
              <a:defRPr sz="1100"/>
            </a:lvl1pPr>
            <a:lvl2pPr lvl="1" rtl="0">
              <a:spcBef>
                <a:spcPts val="1600"/>
              </a:spcBef>
              <a:spcAft>
                <a:spcPts val="0"/>
              </a:spcAft>
              <a:buSzPts val="1100"/>
              <a:buNone/>
              <a:defRPr sz="1100"/>
            </a:lvl2pPr>
            <a:lvl3pPr lvl="2" rtl="0">
              <a:spcBef>
                <a:spcPts val="1600"/>
              </a:spcBef>
              <a:spcAft>
                <a:spcPts val="0"/>
              </a:spcAft>
              <a:buSzPts val="1100"/>
              <a:buNone/>
              <a:defRPr sz="1100"/>
            </a:lvl3pPr>
            <a:lvl4pPr lvl="3" rtl="0">
              <a:spcBef>
                <a:spcPts val="1600"/>
              </a:spcBef>
              <a:spcAft>
                <a:spcPts val="0"/>
              </a:spcAft>
              <a:buSzPts val="1100"/>
              <a:buNone/>
              <a:defRPr sz="1100"/>
            </a:lvl4pPr>
            <a:lvl5pPr lvl="4" rtl="0">
              <a:spcBef>
                <a:spcPts val="1600"/>
              </a:spcBef>
              <a:spcAft>
                <a:spcPts val="0"/>
              </a:spcAft>
              <a:buSzPts val="1100"/>
              <a:buNone/>
              <a:defRPr sz="1100"/>
            </a:lvl5pPr>
            <a:lvl6pPr lvl="5" rtl="0">
              <a:spcBef>
                <a:spcPts val="1600"/>
              </a:spcBef>
              <a:spcAft>
                <a:spcPts val="0"/>
              </a:spcAft>
              <a:buSzPts val="1100"/>
              <a:buNone/>
              <a:defRPr sz="1100"/>
            </a:lvl6pPr>
            <a:lvl7pPr lvl="6" rtl="0">
              <a:spcBef>
                <a:spcPts val="1600"/>
              </a:spcBef>
              <a:spcAft>
                <a:spcPts val="0"/>
              </a:spcAft>
              <a:buSzPts val="1100"/>
              <a:buNone/>
              <a:defRPr sz="1100"/>
            </a:lvl7pPr>
            <a:lvl8pPr lvl="7" rtl="0">
              <a:spcBef>
                <a:spcPts val="1600"/>
              </a:spcBef>
              <a:spcAft>
                <a:spcPts val="0"/>
              </a:spcAft>
              <a:buSzPts val="1100"/>
              <a:buNone/>
              <a:defRPr sz="1100"/>
            </a:lvl8pPr>
            <a:lvl9pPr lvl="8" rtl="0">
              <a:spcBef>
                <a:spcPts val="1600"/>
              </a:spcBef>
              <a:spcAft>
                <a:spcPts val="1600"/>
              </a:spcAft>
              <a:buSzPts val="1100"/>
              <a:buNone/>
              <a:defRPr sz="1100"/>
            </a:lvl9pPr>
          </a:lstStyle>
          <a:p/>
        </p:txBody>
      </p:sp>
      <p:pic>
        <p:nvPicPr>
          <p:cNvPr id="20" name="Google Shape;20;p4"/>
          <p:cNvPicPr preferRelativeResize="0"/>
          <p:nvPr/>
        </p:nvPicPr>
        <p:blipFill rotWithShape="1">
          <a:blip r:embed="rId2">
            <a:alphaModFix/>
          </a:blip>
          <a:srcRect b="13413" l="13413" r="13406" t="13406"/>
          <a:stretch/>
        </p:blipFill>
        <p:spPr>
          <a:xfrm>
            <a:off x="7499650" y="187241"/>
            <a:ext cx="1319491" cy="583199"/>
          </a:xfrm>
          <a:prstGeom prst="rect">
            <a:avLst/>
          </a:prstGeom>
          <a:noFill/>
          <a:ln>
            <a:noFill/>
          </a:ln>
        </p:spPr>
      </p:pic>
      <p:sp>
        <p:nvSpPr>
          <p:cNvPr id="21" name="Google Shape;21;p4"/>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rgbClr val="666666"/>
                </a:solidFill>
                <a:latin typeface="Open Sans"/>
                <a:ea typeface="Open Sans"/>
                <a:cs typeface="Open Sans"/>
                <a:sym typeface="Open Sans"/>
              </a:rPr>
              <a:t>© 2024 Turnitin LLC. All rights reserved.</a:t>
            </a:r>
            <a:endParaRPr sz="600">
              <a:solidFill>
                <a:srgbClr val="666666"/>
              </a:solidFill>
              <a:latin typeface="Open Sans"/>
              <a:ea typeface="Open Sans"/>
              <a:cs typeface="Open Sans"/>
              <a:sym typeface="Open San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 Section &amp; Long Copy">
  <p:cSld name="SECTION_HEADER_1">
    <p:bg>
      <p:bgPr>
        <a:solidFill>
          <a:schemeClr val="dk1"/>
        </a:solidFill>
      </p:bgPr>
    </p:bg>
    <p:spTree>
      <p:nvGrpSpPr>
        <p:cNvPr id="22" name="Shape 22"/>
        <p:cNvGrpSpPr/>
        <p:nvPr/>
      </p:nvGrpSpPr>
      <p:grpSpPr>
        <a:xfrm>
          <a:off x="0" y="0"/>
          <a:ext cx="0" cy="0"/>
          <a:chOff x="0" y="0"/>
          <a:chExt cx="0" cy="0"/>
        </a:xfrm>
      </p:grpSpPr>
      <p:sp>
        <p:nvSpPr>
          <p:cNvPr id="23" name="Google Shape;23;p5"/>
          <p:cNvSpPr txBox="1"/>
          <p:nvPr>
            <p:ph type="title"/>
          </p:nvPr>
        </p:nvSpPr>
        <p:spPr>
          <a:xfrm>
            <a:off x="763200" y="2253600"/>
            <a:ext cx="4546800" cy="8388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Clr>
                <a:srgbClr val="FFFFFF"/>
              </a:buClr>
              <a:buSzPts val="3100"/>
              <a:buNone/>
              <a:defRPr>
                <a:solidFill>
                  <a:srgbClr val="FFFFFF"/>
                </a:solidFill>
              </a:defRPr>
            </a:lvl1pPr>
            <a:lvl2pPr lvl="1" rtl="0">
              <a:lnSpc>
                <a:spcPct val="115000"/>
              </a:lnSpc>
              <a:spcBef>
                <a:spcPts val="0"/>
              </a:spcBef>
              <a:spcAft>
                <a:spcPts val="0"/>
              </a:spcAft>
              <a:buClr>
                <a:srgbClr val="FFFFFF"/>
              </a:buClr>
              <a:buSzPts val="3100"/>
              <a:buNone/>
              <a:defRPr>
                <a:solidFill>
                  <a:srgbClr val="FFFFFF"/>
                </a:solidFill>
              </a:defRPr>
            </a:lvl2pPr>
            <a:lvl3pPr lvl="2" rtl="0">
              <a:lnSpc>
                <a:spcPct val="115000"/>
              </a:lnSpc>
              <a:spcBef>
                <a:spcPts val="0"/>
              </a:spcBef>
              <a:spcAft>
                <a:spcPts val="0"/>
              </a:spcAft>
              <a:buClr>
                <a:srgbClr val="FFFFFF"/>
              </a:buClr>
              <a:buSzPts val="3100"/>
              <a:buNone/>
              <a:defRPr>
                <a:solidFill>
                  <a:srgbClr val="FFFFFF"/>
                </a:solidFill>
              </a:defRPr>
            </a:lvl3pPr>
            <a:lvl4pPr lvl="3" rtl="0">
              <a:lnSpc>
                <a:spcPct val="115000"/>
              </a:lnSpc>
              <a:spcBef>
                <a:spcPts val="0"/>
              </a:spcBef>
              <a:spcAft>
                <a:spcPts val="0"/>
              </a:spcAft>
              <a:buClr>
                <a:srgbClr val="FFFFFF"/>
              </a:buClr>
              <a:buSzPts val="3100"/>
              <a:buNone/>
              <a:defRPr>
                <a:solidFill>
                  <a:srgbClr val="FFFFFF"/>
                </a:solidFill>
              </a:defRPr>
            </a:lvl4pPr>
            <a:lvl5pPr lvl="4" rtl="0">
              <a:lnSpc>
                <a:spcPct val="115000"/>
              </a:lnSpc>
              <a:spcBef>
                <a:spcPts val="0"/>
              </a:spcBef>
              <a:spcAft>
                <a:spcPts val="0"/>
              </a:spcAft>
              <a:buClr>
                <a:srgbClr val="FFFFFF"/>
              </a:buClr>
              <a:buSzPts val="3100"/>
              <a:buNone/>
              <a:defRPr>
                <a:solidFill>
                  <a:srgbClr val="FFFFFF"/>
                </a:solidFill>
              </a:defRPr>
            </a:lvl5pPr>
            <a:lvl6pPr lvl="5" rtl="0">
              <a:lnSpc>
                <a:spcPct val="115000"/>
              </a:lnSpc>
              <a:spcBef>
                <a:spcPts val="0"/>
              </a:spcBef>
              <a:spcAft>
                <a:spcPts val="0"/>
              </a:spcAft>
              <a:buClr>
                <a:srgbClr val="FFFFFF"/>
              </a:buClr>
              <a:buSzPts val="3100"/>
              <a:buNone/>
              <a:defRPr>
                <a:solidFill>
                  <a:srgbClr val="FFFFFF"/>
                </a:solidFill>
              </a:defRPr>
            </a:lvl6pPr>
            <a:lvl7pPr lvl="6" rtl="0">
              <a:lnSpc>
                <a:spcPct val="115000"/>
              </a:lnSpc>
              <a:spcBef>
                <a:spcPts val="0"/>
              </a:spcBef>
              <a:spcAft>
                <a:spcPts val="0"/>
              </a:spcAft>
              <a:buClr>
                <a:srgbClr val="FFFFFF"/>
              </a:buClr>
              <a:buSzPts val="3100"/>
              <a:buNone/>
              <a:defRPr>
                <a:solidFill>
                  <a:srgbClr val="FFFFFF"/>
                </a:solidFill>
              </a:defRPr>
            </a:lvl7pPr>
            <a:lvl8pPr lvl="7" rtl="0">
              <a:lnSpc>
                <a:spcPct val="115000"/>
              </a:lnSpc>
              <a:spcBef>
                <a:spcPts val="0"/>
              </a:spcBef>
              <a:spcAft>
                <a:spcPts val="0"/>
              </a:spcAft>
              <a:buClr>
                <a:srgbClr val="FFFFFF"/>
              </a:buClr>
              <a:buSzPts val="3100"/>
              <a:buNone/>
              <a:defRPr>
                <a:solidFill>
                  <a:srgbClr val="FFFFFF"/>
                </a:solidFill>
              </a:defRPr>
            </a:lvl8pPr>
            <a:lvl9pPr lvl="8" rtl="0">
              <a:lnSpc>
                <a:spcPct val="115000"/>
              </a:lnSpc>
              <a:spcBef>
                <a:spcPts val="0"/>
              </a:spcBef>
              <a:spcAft>
                <a:spcPts val="0"/>
              </a:spcAft>
              <a:buClr>
                <a:srgbClr val="FFFFFF"/>
              </a:buClr>
              <a:buSzPts val="3100"/>
              <a:buNone/>
              <a:defRPr>
                <a:solidFill>
                  <a:srgbClr val="FFFFFF"/>
                </a:solidFill>
              </a:defRPr>
            </a:lvl9pPr>
          </a:lstStyle>
          <a:p/>
        </p:txBody>
      </p:sp>
      <p:sp>
        <p:nvSpPr>
          <p:cNvPr id="24" name="Google Shape;24;p5"/>
          <p:cNvSpPr txBox="1"/>
          <p:nvPr>
            <p:ph idx="1" type="subTitle"/>
          </p:nvPr>
        </p:nvSpPr>
        <p:spPr>
          <a:xfrm>
            <a:off x="763200" y="3632400"/>
            <a:ext cx="4546800" cy="4680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FFFFFF"/>
              </a:buClr>
              <a:buSzPts val="1100"/>
              <a:buNone/>
              <a:defRPr sz="1100">
                <a:solidFill>
                  <a:srgbClr val="FFFFFF"/>
                </a:solidFill>
              </a:defRPr>
            </a:lvl1pPr>
            <a:lvl2pPr lvl="1" rtl="0">
              <a:spcBef>
                <a:spcPts val="1600"/>
              </a:spcBef>
              <a:spcAft>
                <a:spcPts val="0"/>
              </a:spcAft>
              <a:buClr>
                <a:srgbClr val="FFFFFF"/>
              </a:buClr>
              <a:buSzPts val="1100"/>
              <a:buNone/>
              <a:defRPr sz="1100">
                <a:solidFill>
                  <a:srgbClr val="FFFFFF"/>
                </a:solidFill>
              </a:defRPr>
            </a:lvl2pPr>
            <a:lvl3pPr lvl="2" rtl="0">
              <a:spcBef>
                <a:spcPts val="1600"/>
              </a:spcBef>
              <a:spcAft>
                <a:spcPts val="0"/>
              </a:spcAft>
              <a:buClr>
                <a:srgbClr val="FFFFFF"/>
              </a:buClr>
              <a:buSzPts val="1100"/>
              <a:buNone/>
              <a:defRPr sz="1100">
                <a:solidFill>
                  <a:srgbClr val="FFFFFF"/>
                </a:solidFill>
              </a:defRPr>
            </a:lvl3pPr>
            <a:lvl4pPr lvl="3" rtl="0">
              <a:spcBef>
                <a:spcPts val="1600"/>
              </a:spcBef>
              <a:spcAft>
                <a:spcPts val="0"/>
              </a:spcAft>
              <a:buClr>
                <a:srgbClr val="FFFFFF"/>
              </a:buClr>
              <a:buSzPts val="1100"/>
              <a:buNone/>
              <a:defRPr sz="1100">
                <a:solidFill>
                  <a:srgbClr val="FFFFFF"/>
                </a:solidFill>
              </a:defRPr>
            </a:lvl4pPr>
            <a:lvl5pPr lvl="4" rtl="0">
              <a:spcBef>
                <a:spcPts val="1600"/>
              </a:spcBef>
              <a:spcAft>
                <a:spcPts val="0"/>
              </a:spcAft>
              <a:buClr>
                <a:srgbClr val="FFFFFF"/>
              </a:buClr>
              <a:buSzPts val="1100"/>
              <a:buNone/>
              <a:defRPr sz="1100">
                <a:solidFill>
                  <a:srgbClr val="FFFFFF"/>
                </a:solidFill>
              </a:defRPr>
            </a:lvl5pPr>
            <a:lvl6pPr lvl="5" rtl="0">
              <a:spcBef>
                <a:spcPts val="1600"/>
              </a:spcBef>
              <a:spcAft>
                <a:spcPts val="0"/>
              </a:spcAft>
              <a:buClr>
                <a:srgbClr val="FFFFFF"/>
              </a:buClr>
              <a:buSzPts val="1100"/>
              <a:buNone/>
              <a:defRPr sz="1100">
                <a:solidFill>
                  <a:srgbClr val="FFFFFF"/>
                </a:solidFill>
              </a:defRPr>
            </a:lvl6pPr>
            <a:lvl7pPr lvl="6" rtl="0">
              <a:spcBef>
                <a:spcPts val="1600"/>
              </a:spcBef>
              <a:spcAft>
                <a:spcPts val="0"/>
              </a:spcAft>
              <a:buClr>
                <a:srgbClr val="FFFFFF"/>
              </a:buClr>
              <a:buSzPts val="1100"/>
              <a:buNone/>
              <a:defRPr sz="1100">
                <a:solidFill>
                  <a:srgbClr val="FFFFFF"/>
                </a:solidFill>
              </a:defRPr>
            </a:lvl7pPr>
            <a:lvl8pPr lvl="7" rtl="0">
              <a:spcBef>
                <a:spcPts val="1600"/>
              </a:spcBef>
              <a:spcAft>
                <a:spcPts val="0"/>
              </a:spcAft>
              <a:buClr>
                <a:srgbClr val="FFFFFF"/>
              </a:buClr>
              <a:buSzPts val="1100"/>
              <a:buNone/>
              <a:defRPr sz="1100">
                <a:solidFill>
                  <a:srgbClr val="FFFFFF"/>
                </a:solidFill>
              </a:defRPr>
            </a:lvl8pPr>
            <a:lvl9pPr lvl="8" rtl="0">
              <a:spcBef>
                <a:spcPts val="1600"/>
              </a:spcBef>
              <a:spcAft>
                <a:spcPts val="1600"/>
              </a:spcAft>
              <a:buClr>
                <a:srgbClr val="FFFFFF"/>
              </a:buClr>
              <a:buSzPts val="1100"/>
              <a:buNone/>
              <a:defRPr sz="1100">
                <a:solidFill>
                  <a:srgbClr val="FFFFFF"/>
                </a:solidFill>
              </a:defRPr>
            </a:lvl9pPr>
          </a:lstStyle>
          <a:p/>
        </p:txBody>
      </p:sp>
      <p:pic>
        <p:nvPicPr>
          <p:cNvPr id="25" name="Google Shape;25;p5"/>
          <p:cNvPicPr preferRelativeResize="0"/>
          <p:nvPr/>
        </p:nvPicPr>
        <p:blipFill>
          <a:blip r:embed="rId2">
            <a:alphaModFix/>
          </a:blip>
          <a:stretch>
            <a:fillRect/>
          </a:stretch>
        </p:blipFill>
        <p:spPr>
          <a:xfrm>
            <a:off x="7550991" y="296587"/>
            <a:ext cx="1216799" cy="364515"/>
          </a:xfrm>
          <a:prstGeom prst="rect">
            <a:avLst/>
          </a:prstGeom>
          <a:noFill/>
          <a:ln>
            <a:noFill/>
          </a:ln>
        </p:spPr>
      </p:pic>
      <p:sp>
        <p:nvSpPr>
          <p:cNvPr id="26" name="Google Shape;26;p5"/>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chemeClr val="lt1"/>
                </a:solidFill>
                <a:latin typeface="Open Sans"/>
                <a:ea typeface="Open Sans"/>
                <a:cs typeface="Open Sans"/>
                <a:sym typeface="Open Sans"/>
              </a:rPr>
              <a:t>© 2024 Turnitin LLC. All rights reserved.</a:t>
            </a:r>
            <a:endParaRPr sz="600">
              <a:solidFill>
                <a:schemeClr val="lt1"/>
              </a:solidFill>
              <a:latin typeface="Open Sans"/>
              <a:ea typeface="Open Sans"/>
              <a:cs typeface="Open Sans"/>
              <a:sym typeface="Open San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2. TOC">
  <p:cSld name="TITLE_AND_BODY_2">
    <p:bg>
      <p:bgPr>
        <a:solidFill>
          <a:schemeClr val="accent2"/>
        </a:solidFill>
      </p:bgPr>
    </p:bg>
    <p:spTree>
      <p:nvGrpSpPr>
        <p:cNvPr id="27" name="Shape 27"/>
        <p:cNvGrpSpPr/>
        <p:nvPr/>
      </p:nvGrpSpPr>
      <p:grpSpPr>
        <a:xfrm>
          <a:off x="0" y="0"/>
          <a:ext cx="0" cy="0"/>
          <a:chOff x="0" y="0"/>
          <a:chExt cx="0" cy="0"/>
        </a:xfrm>
      </p:grpSpPr>
      <p:sp>
        <p:nvSpPr>
          <p:cNvPr id="28" name="Google Shape;28;p6"/>
          <p:cNvSpPr txBox="1"/>
          <p:nvPr>
            <p:ph type="title"/>
          </p:nvPr>
        </p:nvSpPr>
        <p:spPr>
          <a:xfrm>
            <a:off x="752400" y="604800"/>
            <a:ext cx="6292800" cy="658800"/>
          </a:xfrm>
          <a:prstGeom prst="rect">
            <a:avLst/>
          </a:prstGeom>
        </p:spPr>
        <p:txBody>
          <a:bodyPr anchorCtr="0" anchor="t" bIns="91425" lIns="91425" spcFirstLastPara="1" rIns="91425" wrap="square" tIns="91425">
            <a:noAutofit/>
          </a:bodyPr>
          <a:lstStyle>
            <a:lvl1pPr lvl="0" rtl="0">
              <a:spcBef>
                <a:spcPts val="0"/>
              </a:spcBef>
              <a:spcAft>
                <a:spcPts val="0"/>
              </a:spcAft>
              <a:buSzPts val="2600"/>
              <a:buNone/>
              <a:defRPr sz="26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p:txBody>
      </p:sp>
      <p:sp>
        <p:nvSpPr>
          <p:cNvPr id="29" name="Google Shape;29;p6"/>
          <p:cNvSpPr txBox="1"/>
          <p:nvPr>
            <p:ph idx="1" type="body"/>
          </p:nvPr>
        </p:nvSpPr>
        <p:spPr>
          <a:xfrm>
            <a:off x="792000" y="1386000"/>
            <a:ext cx="7740000" cy="2912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Clr>
                <a:schemeClr val="lt1"/>
              </a:buClr>
              <a:buSzPts val="1200"/>
              <a:buFont typeface="Open Sans SemiBold"/>
              <a:buChar char="●"/>
              <a:defRPr>
                <a:solidFill>
                  <a:schemeClr val="lt1"/>
                </a:solidFill>
                <a:latin typeface="Open Sans SemiBold"/>
                <a:ea typeface="Open Sans SemiBold"/>
                <a:cs typeface="Open Sans SemiBold"/>
                <a:sym typeface="Open Sans SemiBold"/>
              </a:defRPr>
            </a:lvl1pPr>
            <a:lvl2pPr indent="-304800" lvl="1" marL="914400" rtl="0">
              <a:spcBef>
                <a:spcPts val="0"/>
              </a:spcBef>
              <a:spcAft>
                <a:spcPts val="0"/>
              </a:spcAft>
              <a:buClr>
                <a:schemeClr val="lt1"/>
              </a:buClr>
              <a:buSzPts val="1200"/>
              <a:buFont typeface="Open Sans SemiBold"/>
              <a:buChar char="○"/>
              <a:defRPr>
                <a:solidFill>
                  <a:schemeClr val="lt1"/>
                </a:solidFill>
                <a:latin typeface="Open Sans SemiBold"/>
                <a:ea typeface="Open Sans SemiBold"/>
                <a:cs typeface="Open Sans SemiBold"/>
                <a:sym typeface="Open Sans SemiBold"/>
              </a:defRPr>
            </a:lvl2pPr>
            <a:lvl3pPr indent="-304800" lvl="2" marL="1371600" rtl="0">
              <a:spcBef>
                <a:spcPts val="0"/>
              </a:spcBef>
              <a:spcAft>
                <a:spcPts val="0"/>
              </a:spcAft>
              <a:buClr>
                <a:schemeClr val="lt1"/>
              </a:buClr>
              <a:buSzPts val="1200"/>
              <a:buFont typeface="Open Sans SemiBold"/>
              <a:buChar char="■"/>
              <a:defRPr>
                <a:solidFill>
                  <a:schemeClr val="lt1"/>
                </a:solidFill>
                <a:latin typeface="Open Sans SemiBold"/>
                <a:ea typeface="Open Sans SemiBold"/>
                <a:cs typeface="Open Sans SemiBold"/>
                <a:sym typeface="Open Sans SemiBold"/>
              </a:defRPr>
            </a:lvl3pPr>
            <a:lvl4pPr indent="-304800" lvl="3" marL="1828800" rtl="0">
              <a:spcBef>
                <a:spcPts val="0"/>
              </a:spcBef>
              <a:spcAft>
                <a:spcPts val="0"/>
              </a:spcAft>
              <a:buClr>
                <a:schemeClr val="lt1"/>
              </a:buClr>
              <a:buSzPts val="1200"/>
              <a:buFont typeface="Open Sans SemiBold"/>
              <a:buChar char="●"/>
              <a:defRPr>
                <a:solidFill>
                  <a:schemeClr val="lt1"/>
                </a:solidFill>
                <a:latin typeface="Open Sans SemiBold"/>
                <a:ea typeface="Open Sans SemiBold"/>
                <a:cs typeface="Open Sans SemiBold"/>
                <a:sym typeface="Open Sans SemiBold"/>
              </a:defRPr>
            </a:lvl4pPr>
            <a:lvl5pPr indent="-304800" lvl="4" marL="2286000" rtl="0">
              <a:spcBef>
                <a:spcPts val="0"/>
              </a:spcBef>
              <a:spcAft>
                <a:spcPts val="0"/>
              </a:spcAft>
              <a:buClr>
                <a:schemeClr val="lt1"/>
              </a:buClr>
              <a:buSzPts val="1200"/>
              <a:buFont typeface="Open Sans SemiBold"/>
              <a:buChar char="○"/>
              <a:defRPr>
                <a:solidFill>
                  <a:schemeClr val="lt1"/>
                </a:solidFill>
                <a:latin typeface="Open Sans SemiBold"/>
                <a:ea typeface="Open Sans SemiBold"/>
                <a:cs typeface="Open Sans SemiBold"/>
                <a:sym typeface="Open Sans SemiBold"/>
              </a:defRPr>
            </a:lvl5pPr>
            <a:lvl6pPr indent="-304800" lvl="5" marL="2743200" rtl="0">
              <a:spcBef>
                <a:spcPts val="0"/>
              </a:spcBef>
              <a:spcAft>
                <a:spcPts val="0"/>
              </a:spcAft>
              <a:buClr>
                <a:schemeClr val="lt1"/>
              </a:buClr>
              <a:buSzPts val="1200"/>
              <a:buFont typeface="Open Sans SemiBold"/>
              <a:buChar char="■"/>
              <a:defRPr>
                <a:solidFill>
                  <a:schemeClr val="lt1"/>
                </a:solidFill>
                <a:latin typeface="Open Sans SemiBold"/>
                <a:ea typeface="Open Sans SemiBold"/>
                <a:cs typeface="Open Sans SemiBold"/>
                <a:sym typeface="Open Sans SemiBold"/>
              </a:defRPr>
            </a:lvl6pPr>
            <a:lvl7pPr indent="-304800" lvl="6" marL="3200400" rtl="0">
              <a:spcBef>
                <a:spcPts val="0"/>
              </a:spcBef>
              <a:spcAft>
                <a:spcPts val="0"/>
              </a:spcAft>
              <a:buClr>
                <a:schemeClr val="lt1"/>
              </a:buClr>
              <a:buSzPts val="1200"/>
              <a:buFont typeface="Open Sans SemiBold"/>
              <a:buChar char="●"/>
              <a:defRPr>
                <a:solidFill>
                  <a:schemeClr val="lt1"/>
                </a:solidFill>
                <a:latin typeface="Open Sans SemiBold"/>
                <a:ea typeface="Open Sans SemiBold"/>
                <a:cs typeface="Open Sans SemiBold"/>
                <a:sym typeface="Open Sans SemiBold"/>
              </a:defRPr>
            </a:lvl7pPr>
            <a:lvl8pPr indent="-304800" lvl="7" marL="3657600" rtl="0">
              <a:spcBef>
                <a:spcPts val="0"/>
              </a:spcBef>
              <a:spcAft>
                <a:spcPts val="0"/>
              </a:spcAft>
              <a:buClr>
                <a:schemeClr val="lt1"/>
              </a:buClr>
              <a:buSzPts val="1200"/>
              <a:buFont typeface="Open Sans SemiBold"/>
              <a:buChar char="○"/>
              <a:defRPr>
                <a:solidFill>
                  <a:schemeClr val="lt1"/>
                </a:solidFill>
                <a:latin typeface="Open Sans SemiBold"/>
                <a:ea typeface="Open Sans SemiBold"/>
                <a:cs typeface="Open Sans SemiBold"/>
                <a:sym typeface="Open Sans SemiBold"/>
              </a:defRPr>
            </a:lvl8pPr>
            <a:lvl9pPr indent="-304800" lvl="8" marL="4114800" rtl="0">
              <a:spcBef>
                <a:spcPts val="0"/>
              </a:spcBef>
              <a:spcAft>
                <a:spcPts val="0"/>
              </a:spcAft>
              <a:buClr>
                <a:schemeClr val="lt1"/>
              </a:buClr>
              <a:buSzPts val="1200"/>
              <a:buFont typeface="Open Sans SemiBold"/>
              <a:buChar char="■"/>
              <a:defRPr>
                <a:solidFill>
                  <a:schemeClr val="lt1"/>
                </a:solidFill>
                <a:latin typeface="Open Sans SemiBold"/>
                <a:ea typeface="Open Sans SemiBold"/>
                <a:cs typeface="Open Sans SemiBold"/>
                <a:sym typeface="Open Sans SemiBold"/>
              </a:defRPr>
            </a:lvl9pPr>
          </a:lstStyle>
          <a:p/>
        </p:txBody>
      </p:sp>
      <p:pic>
        <p:nvPicPr>
          <p:cNvPr id="30" name="Google Shape;30;p6"/>
          <p:cNvPicPr preferRelativeResize="0"/>
          <p:nvPr/>
        </p:nvPicPr>
        <p:blipFill rotWithShape="1">
          <a:blip r:embed="rId2">
            <a:alphaModFix/>
          </a:blip>
          <a:srcRect b="13413" l="13413" r="13406" t="13406"/>
          <a:stretch/>
        </p:blipFill>
        <p:spPr>
          <a:xfrm>
            <a:off x="7499650" y="187241"/>
            <a:ext cx="1319491" cy="583199"/>
          </a:xfrm>
          <a:prstGeom prst="rect">
            <a:avLst/>
          </a:prstGeom>
          <a:noFill/>
          <a:ln>
            <a:noFill/>
          </a:ln>
        </p:spPr>
      </p:pic>
      <p:sp>
        <p:nvSpPr>
          <p:cNvPr id="31" name="Google Shape;31;p6"/>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rgbClr val="666666"/>
                </a:solidFill>
                <a:latin typeface="Open Sans"/>
                <a:ea typeface="Open Sans"/>
                <a:cs typeface="Open Sans"/>
                <a:sym typeface="Open Sans"/>
              </a:rPr>
              <a:t>© 2024 Turnitin LLC. All rights reserved.</a:t>
            </a:r>
            <a:endParaRPr sz="600">
              <a:solidFill>
                <a:srgbClr val="666666"/>
              </a:solidFill>
              <a:latin typeface="Open Sans"/>
              <a:ea typeface="Open Sans"/>
              <a:cs typeface="Open Sans"/>
              <a:sym typeface="Open San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3. Title &amp; Body">
  <p:cSld name="TITLE_AND_BODY_1_1">
    <p:spTree>
      <p:nvGrpSpPr>
        <p:cNvPr id="32" name="Shape 32"/>
        <p:cNvGrpSpPr/>
        <p:nvPr/>
      </p:nvGrpSpPr>
      <p:grpSpPr>
        <a:xfrm>
          <a:off x="0" y="0"/>
          <a:ext cx="0" cy="0"/>
          <a:chOff x="0" y="0"/>
          <a:chExt cx="0" cy="0"/>
        </a:xfrm>
      </p:grpSpPr>
      <p:sp>
        <p:nvSpPr>
          <p:cNvPr id="33" name="Google Shape;33;p7"/>
          <p:cNvSpPr txBox="1"/>
          <p:nvPr>
            <p:ph type="title"/>
          </p:nvPr>
        </p:nvSpPr>
        <p:spPr>
          <a:xfrm>
            <a:off x="752400" y="604800"/>
            <a:ext cx="6292800" cy="658800"/>
          </a:xfrm>
          <a:prstGeom prst="rect">
            <a:avLst/>
          </a:prstGeom>
        </p:spPr>
        <p:txBody>
          <a:bodyPr anchorCtr="0" anchor="t" bIns="91425" lIns="91425" spcFirstLastPara="1" rIns="91425" wrap="square" tIns="91425">
            <a:noAutofit/>
          </a:bodyPr>
          <a:lstStyle>
            <a:lvl1pPr lvl="0" rtl="0">
              <a:spcBef>
                <a:spcPts val="0"/>
              </a:spcBef>
              <a:spcAft>
                <a:spcPts val="0"/>
              </a:spcAft>
              <a:buSzPts val="2600"/>
              <a:buNone/>
              <a:defRPr sz="26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p:txBody>
      </p:sp>
      <p:sp>
        <p:nvSpPr>
          <p:cNvPr id="34" name="Google Shape;34;p7"/>
          <p:cNvSpPr txBox="1"/>
          <p:nvPr>
            <p:ph idx="1" type="body"/>
          </p:nvPr>
        </p:nvSpPr>
        <p:spPr>
          <a:xfrm>
            <a:off x="752400" y="1724400"/>
            <a:ext cx="7740000" cy="2912400"/>
          </a:xfrm>
          <a:prstGeom prst="rect">
            <a:avLst/>
          </a:prstGeom>
        </p:spPr>
        <p:txBody>
          <a:bodyPr anchorCtr="0" anchor="t" bIns="91425" lIns="91425" spcFirstLastPara="1" rIns="91425" wrap="square" tIns="91425">
            <a:noAutofit/>
          </a:bodyPr>
          <a:lstStyle>
            <a:lvl1pPr indent="-323850" lvl="0" marL="457200" rtl="0">
              <a:spcBef>
                <a:spcPts val="0"/>
              </a:spcBef>
              <a:spcAft>
                <a:spcPts val="0"/>
              </a:spcAft>
              <a:buSzPts val="1500"/>
              <a:buChar char="●"/>
              <a:defRPr sz="1500"/>
            </a:lvl1pPr>
            <a:lvl2pPr indent="-323850" lvl="1" marL="914400" rtl="0">
              <a:spcBef>
                <a:spcPts val="1600"/>
              </a:spcBef>
              <a:spcAft>
                <a:spcPts val="0"/>
              </a:spcAft>
              <a:buSzPts val="1500"/>
              <a:buChar char="○"/>
              <a:defRPr sz="1500"/>
            </a:lvl2pPr>
            <a:lvl3pPr indent="-323850" lvl="2" marL="1371600" rtl="0">
              <a:spcBef>
                <a:spcPts val="1600"/>
              </a:spcBef>
              <a:spcAft>
                <a:spcPts val="0"/>
              </a:spcAft>
              <a:buSzPts val="1500"/>
              <a:buChar char="■"/>
              <a:defRPr sz="1500"/>
            </a:lvl3pPr>
            <a:lvl4pPr indent="-323850" lvl="3" marL="1828800" rtl="0">
              <a:spcBef>
                <a:spcPts val="1600"/>
              </a:spcBef>
              <a:spcAft>
                <a:spcPts val="0"/>
              </a:spcAft>
              <a:buSzPts val="1500"/>
              <a:buChar char="●"/>
              <a:defRPr sz="1500"/>
            </a:lvl4pPr>
            <a:lvl5pPr indent="-323850" lvl="4" marL="2286000" rtl="0">
              <a:spcBef>
                <a:spcPts val="1600"/>
              </a:spcBef>
              <a:spcAft>
                <a:spcPts val="0"/>
              </a:spcAft>
              <a:buSzPts val="1500"/>
              <a:buChar char="○"/>
              <a:defRPr sz="1500"/>
            </a:lvl5pPr>
            <a:lvl6pPr indent="-323850" lvl="5" marL="2743200" rtl="0">
              <a:spcBef>
                <a:spcPts val="1600"/>
              </a:spcBef>
              <a:spcAft>
                <a:spcPts val="0"/>
              </a:spcAft>
              <a:buSzPts val="1500"/>
              <a:buChar char="■"/>
              <a:defRPr sz="1500"/>
            </a:lvl6pPr>
            <a:lvl7pPr indent="-323850" lvl="6" marL="3200400" rtl="0">
              <a:spcBef>
                <a:spcPts val="1600"/>
              </a:spcBef>
              <a:spcAft>
                <a:spcPts val="0"/>
              </a:spcAft>
              <a:buSzPts val="1500"/>
              <a:buChar char="●"/>
              <a:defRPr sz="1500"/>
            </a:lvl7pPr>
            <a:lvl8pPr indent="-323850" lvl="7" marL="3657600" rtl="0">
              <a:spcBef>
                <a:spcPts val="1600"/>
              </a:spcBef>
              <a:spcAft>
                <a:spcPts val="0"/>
              </a:spcAft>
              <a:buSzPts val="1500"/>
              <a:buChar char="○"/>
              <a:defRPr sz="1500"/>
            </a:lvl8pPr>
            <a:lvl9pPr indent="-323850" lvl="8" marL="4114800" rtl="0">
              <a:spcBef>
                <a:spcPts val="1600"/>
              </a:spcBef>
              <a:spcAft>
                <a:spcPts val="1600"/>
              </a:spcAft>
              <a:buSzPts val="1500"/>
              <a:buChar char="■"/>
              <a:defRPr sz="1500"/>
            </a:lvl9pPr>
          </a:lstStyle>
          <a:p/>
        </p:txBody>
      </p:sp>
      <p:pic>
        <p:nvPicPr>
          <p:cNvPr id="35" name="Google Shape;35;p7"/>
          <p:cNvPicPr preferRelativeResize="0"/>
          <p:nvPr/>
        </p:nvPicPr>
        <p:blipFill rotWithShape="1">
          <a:blip r:embed="rId2">
            <a:alphaModFix/>
          </a:blip>
          <a:srcRect b="13413" l="13413" r="13406" t="13406"/>
          <a:stretch/>
        </p:blipFill>
        <p:spPr>
          <a:xfrm>
            <a:off x="7499650" y="187241"/>
            <a:ext cx="1319491" cy="583199"/>
          </a:xfrm>
          <a:prstGeom prst="rect">
            <a:avLst/>
          </a:prstGeom>
          <a:noFill/>
          <a:ln>
            <a:noFill/>
          </a:ln>
        </p:spPr>
      </p:pic>
      <p:sp>
        <p:nvSpPr>
          <p:cNvPr id="36" name="Google Shape;36;p7"/>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rgbClr val="666666"/>
                </a:solidFill>
                <a:latin typeface="Open Sans"/>
                <a:ea typeface="Open Sans"/>
                <a:cs typeface="Open Sans"/>
                <a:sym typeface="Open Sans"/>
              </a:rPr>
              <a:t>© 2024 Turnitin LLC. All rights reserved.</a:t>
            </a:r>
            <a:endParaRPr sz="600">
              <a:solidFill>
                <a:srgbClr val="666666"/>
              </a:solidFill>
              <a:latin typeface="Open Sans"/>
              <a:ea typeface="Open Sans"/>
              <a:cs typeface="Open Sans"/>
              <a:sym typeface="Open San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3. Title &amp; 3 Columns" type="twoColTx">
  <p:cSld name="TITLE_AND_TWO_COLUMNS">
    <p:spTree>
      <p:nvGrpSpPr>
        <p:cNvPr id="37" name="Shape 37"/>
        <p:cNvGrpSpPr/>
        <p:nvPr/>
      </p:nvGrpSpPr>
      <p:grpSpPr>
        <a:xfrm>
          <a:off x="0" y="0"/>
          <a:ext cx="0" cy="0"/>
          <a:chOff x="0" y="0"/>
          <a:chExt cx="0" cy="0"/>
        </a:xfrm>
      </p:grpSpPr>
      <p:sp>
        <p:nvSpPr>
          <p:cNvPr id="38" name="Google Shape;38;p8"/>
          <p:cNvSpPr txBox="1"/>
          <p:nvPr>
            <p:ph type="title"/>
          </p:nvPr>
        </p:nvSpPr>
        <p:spPr>
          <a:xfrm>
            <a:off x="752400" y="604800"/>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600"/>
              <a:buNone/>
              <a:defRPr sz="26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p:txBody>
      </p:sp>
      <p:sp>
        <p:nvSpPr>
          <p:cNvPr id="39" name="Google Shape;39;p8"/>
          <p:cNvSpPr txBox="1"/>
          <p:nvPr>
            <p:ph idx="1" type="body"/>
          </p:nvPr>
        </p:nvSpPr>
        <p:spPr>
          <a:xfrm>
            <a:off x="676800" y="1310400"/>
            <a:ext cx="2448000" cy="2458800"/>
          </a:xfrm>
          <a:prstGeom prst="rect">
            <a:avLst/>
          </a:prstGeom>
        </p:spPr>
        <p:txBody>
          <a:bodyPr anchorCtr="0" anchor="t" bIns="91425" lIns="91425" spcFirstLastPara="1" rIns="91425" wrap="square" tIns="91425">
            <a:noAutofit/>
          </a:bodyPr>
          <a:lstStyle>
            <a:lvl1pPr indent="-304800" lvl="0" marL="457200" rtl="0">
              <a:lnSpc>
                <a:spcPct val="150000"/>
              </a:lnSpc>
              <a:spcBef>
                <a:spcPts val="0"/>
              </a:spcBef>
              <a:spcAft>
                <a:spcPts val="0"/>
              </a:spcAft>
              <a:buSzPts val="1200"/>
              <a:buChar char="●"/>
              <a:defRPr/>
            </a:lvl1pPr>
            <a:lvl2pPr indent="-304800" lvl="1" marL="914400" rtl="0">
              <a:lnSpc>
                <a:spcPct val="150000"/>
              </a:lnSpc>
              <a:spcBef>
                <a:spcPts val="0"/>
              </a:spcBef>
              <a:spcAft>
                <a:spcPts val="0"/>
              </a:spcAft>
              <a:buSzPts val="1200"/>
              <a:buChar char="○"/>
              <a:defRPr/>
            </a:lvl2pPr>
            <a:lvl3pPr indent="-304800" lvl="2" marL="1371600" rtl="0">
              <a:lnSpc>
                <a:spcPct val="150000"/>
              </a:lnSpc>
              <a:spcBef>
                <a:spcPts val="0"/>
              </a:spcBef>
              <a:spcAft>
                <a:spcPts val="0"/>
              </a:spcAft>
              <a:buSzPts val="1200"/>
              <a:buChar char="■"/>
              <a:defRPr/>
            </a:lvl3pPr>
            <a:lvl4pPr indent="-304800" lvl="3" marL="1828800" rtl="0">
              <a:lnSpc>
                <a:spcPct val="150000"/>
              </a:lnSpc>
              <a:spcBef>
                <a:spcPts val="0"/>
              </a:spcBef>
              <a:spcAft>
                <a:spcPts val="0"/>
              </a:spcAft>
              <a:buSzPts val="1200"/>
              <a:buChar char="●"/>
              <a:defRPr/>
            </a:lvl4pPr>
            <a:lvl5pPr indent="-304800" lvl="4" marL="2286000" rtl="0">
              <a:lnSpc>
                <a:spcPct val="150000"/>
              </a:lnSpc>
              <a:spcBef>
                <a:spcPts val="0"/>
              </a:spcBef>
              <a:spcAft>
                <a:spcPts val="0"/>
              </a:spcAft>
              <a:buSzPts val="1200"/>
              <a:buChar char="○"/>
              <a:defRPr/>
            </a:lvl5pPr>
            <a:lvl6pPr indent="-304800" lvl="5" marL="2743200" rtl="0">
              <a:lnSpc>
                <a:spcPct val="150000"/>
              </a:lnSpc>
              <a:spcBef>
                <a:spcPts val="0"/>
              </a:spcBef>
              <a:spcAft>
                <a:spcPts val="0"/>
              </a:spcAft>
              <a:buSzPts val="1200"/>
              <a:buChar char="■"/>
              <a:defRPr/>
            </a:lvl6pPr>
            <a:lvl7pPr indent="-304800" lvl="6" marL="3200400" rtl="0">
              <a:lnSpc>
                <a:spcPct val="150000"/>
              </a:lnSpc>
              <a:spcBef>
                <a:spcPts val="0"/>
              </a:spcBef>
              <a:spcAft>
                <a:spcPts val="0"/>
              </a:spcAft>
              <a:buSzPts val="1200"/>
              <a:buChar char="●"/>
              <a:defRPr/>
            </a:lvl7pPr>
            <a:lvl8pPr indent="-304800" lvl="7" marL="3657600" rtl="0">
              <a:lnSpc>
                <a:spcPct val="150000"/>
              </a:lnSpc>
              <a:spcBef>
                <a:spcPts val="0"/>
              </a:spcBef>
              <a:spcAft>
                <a:spcPts val="0"/>
              </a:spcAft>
              <a:buSzPts val="1200"/>
              <a:buChar char="○"/>
              <a:defRPr/>
            </a:lvl8pPr>
            <a:lvl9pPr indent="-304800" lvl="8" marL="4114800" rtl="0">
              <a:lnSpc>
                <a:spcPct val="150000"/>
              </a:lnSpc>
              <a:spcBef>
                <a:spcPts val="0"/>
              </a:spcBef>
              <a:spcAft>
                <a:spcPts val="0"/>
              </a:spcAft>
              <a:buSzPts val="1200"/>
              <a:buChar char="■"/>
              <a:defRPr/>
            </a:lvl9pPr>
          </a:lstStyle>
          <a:p/>
        </p:txBody>
      </p:sp>
      <p:sp>
        <p:nvSpPr>
          <p:cNvPr id="40" name="Google Shape;40;p8"/>
          <p:cNvSpPr txBox="1"/>
          <p:nvPr>
            <p:ph idx="2" type="body"/>
          </p:nvPr>
        </p:nvSpPr>
        <p:spPr>
          <a:xfrm>
            <a:off x="3304800" y="1310400"/>
            <a:ext cx="2448000" cy="2458800"/>
          </a:xfrm>
          <a:prstGeom prst="rect">
            <a:avLst/>
          </a:prstGeom>
        </p:spPr>
        <p:txBody>
          <a:bodyPr anchorCtr="0" anchor="t" bIns="91425" lIns="91425" spcFirstLastPara="1" rIns="91425" wrap="square" tIns="91425">
            <a:noAutofit/>
          </a:bodyPr>
          <a:lstStyle>
            <a:lvl1pPr indent="-304800" lvl="0" marL="457200" rtl="0">
              <a:lnSpc>
                <a:spcPct val="150000"/>
              </a:lnSpc>
              <a:spcBef>
                <a:spcPts val="0"/>
              </a:spcBef>
              <a:spcAft>
                <a:spcPts val="0"/>
              </a:spcAft>
              <a:buSzPts val="1200"/>
              <a:buChar char="●"/>
              <a:defRPr/>
            </a:lvl1pPr>
            <a:lvl2pPr indent="-304800" lvl="1" marL="914400" rtl="0">
              <a:lnSpc>
                <a:spcPct val="150000"/>
              </a:lnSpc>
              <a:spcBef>
                <a:spcPts val="0"/>
              </a:spcBef>
              <a:spcAft>
                <a:spcPts val="0"/>
              </a:spcAft>
              <a:buSzPts val="1200"/>
              <a:buChar char="○"/>
              <a:defRPr/>
            </a:lvl2pPr>
            <a:lvl3pPr indent="-304800" lvl="2" marL="1371600" rtl="0">
              <a:lnSpc>
                <a:spcPct val="150000"/>
              </a:lnSpc>
              <a:spcBef>
                <a:spcPts val="0"/>
              </a:spcBef>
              <a:spcAft>
                <a:spcPts val="0"/>
              </a:spcAft>
              <a:buSzPts val="1200"/>
              <a:buChar char="■"/>
              <a:defRPr/>
            </a:lvl3pPr>
            <a:lvl4pPr indent="-304800" lvl="3" marL="1828800" rtl="0">
              <a:lnSpc>
                <a:spcPct val="150000"/>
              </a:lnSpc>
              <a:spcBef>
                <a:spcPts val="0"/>
              </a:spcBef>
              <a:spcAft>
                <a:spcPts val="0"/>
              </a:spcAft>
              <a:buSzPts val="1200"/>
              <a:buChar char="●"/>
              <a:defRPr/>
            </a:lvl4pPr>
            <a:lvl5pPr indent="-304800" lvl="4" marL="2286000" rtl="0">
              <a:lnSpc>
                <a:spcPct val="150000"/>
              </a:lnSpc>
              <a:spcBef>
                <a:spcPts val="0"/>
              </a:spcBef>
              <a:spcAft>
                <a:spcPts val="0"/>
              </a:spcAft>
              <a:buSzPts val="1200"/>
              <a:buChar char="○"/>
              <a:defRPr/>
            </a:lvl5pPr>
            <a:lvl6pPr indent="-304800" lvl="5" marL="2743200" rtl="0">
              <a:lnSpc>
                <a:spcPct val="150000"/>
              </a:lnSpc>
              <a:spcBef>
                <a:spcPts val="0"/>
              </a:spcBef>
              <a:spcAft>
                <a:spcPts val="0"/>
              </a:spcAft>
              <a:buSzPts val="1200"/>
              <a:buChar char="■"/>
              <a:defRPr/>
            </a:lvl6pPr>
            <a:lvl7pPr indent="-304800" lvl="6" marL="3200400" rtl="0">
              <a:lnSpc>
                <a:spcPct val="150000"/>
              </a:lnSpc>
              <a:spcBef>
                <a:spcPts val="0"/>
              </a:spcBef>
              <a:spcAft>
                <a:spcPts val="0"/>
              </a:spcAft>
              <a:buSzPts val="1200"/>
              <a:buChar char="●"/>
              <a:defRPr/>
            </a:lvl7pPr>
            <a:lvl8pPr indent="-304800" lvl="7" marL="3657600" rtl="0">
              <a:lnSpc>
                <a:spcPct val="150000"/>
              </a:lnSpc>
              <a:spcBef>
                <a:spcPts val="0"/>
              </a:spcBef>
              <a:spcAft>
                <a:spcPts val="0"/>
              </a:spcAft>
              <a:buSzPts val="1200"/>
              <a:buChar char="○"/>
              <a:defRPr/>
            </a:lvl8pPr>
            <a:lvl9pPr indent="-304800" lvl="8" marL="4114800" rtl="0">
              <a:lnSpc>
                <a:spcPct val="150000"/>
              </a:lnSpc>
              <a:spcBef>
                <a:spcPts val="0"/>
              </a:spcBef>
              <a:spcAft>
                <a:spcPts val="0"/>
              </a:spcAft>
              <a:buSzPts val="1200"/>
              <a:buChar char="■"/>
              <a:defRPr/>
            </a:lvl9pPr>
          </a:lstStyle>
          <a:p/>
        </p:txBody>
      </p:sp>
      <p:sp>
        <p:nvSpPr>
          <p:cNvPr id="41" name="Google Shape;41;p8"/>
          <p:cNvSpPr txBox="1"/>
          <p:nvPr>
            <p:ph idx="3" type="body"/>
          </p:nvPr>
        </p:nvSpPr>
        <p:spPr>
          <a:xfrm>
            <a:off x="5932800" y="1310400"/>
            <a:ext cx="2448000" cy="2458800"/>
          </a:xfrm>
          <a:prstGeom prst="rect">
            <a:avLst/>
          </a:prstGeom>
        </p:spPr>
        <p:txBody>
          <a:bodyPr anchorCtr="0" anchor="t" bIns="91425" lIns="91425" spcFirstLastPara="1" rIns="91425" wrap="square" tIns="91425">
            <a:noAutofit/>
          </a:bodyPr>
          <a:lstStyle>
            <a:lvl1pPr indent="-304800" lvl="0" marL="457200" rtl="0">
              <a:lnSpc>
                <a:spcPct val="150000"/>
              </a:lnSpc>
              <a:spcBef>
                <a:spcPts val="0"/>
              </a:spcBef>
              <a:spcAft>
                <a:spcPts val="0"/>
              </a:spcAft>
              <a:buSzPts val="1200"/>
              <a:buChar char="●"/>
              <a:defRPr/>
            </a:lvl1pPr>
            <a:lvl2pPr indent="-304800" lvl="1" marL="914400" rtl="0">
              <a:lnSpc>
                <a:spcPct val="150000"/>
              </a:lnSpc>
              <a:spcBef>
                <a:spcPts val="0"/>
              </a:spcBef>
              <a:spcAft>
                <a:spcPts val="0"/>
              </a:spcAft>
              <a:buSzPts val="1200"/>
              <a:buChar char="○"/>
              <a:defRPr/>
            </a:lvl2pPr>
            <a:lvl3pPr indent="-304800" lvl="2" marL="1371600" rtl="0">
              <a:lnSpc>
                <a:spcPct val="150000"/>
              </a:lnSpc>
              <a:spcBef>
                <a:spcPts val="0"/>
              </a:spcBef>
              <a:spcAft>
                <a:spcPts val="0"/>
              </a:spcAft>
              <a:buSzPts val="1200"/>
              <a:buChar char="■"/>
              <a:defRPr/>
            </a:lvl3pPr>
            <a:lvl4pPr indent="-304800" lvl="3" marL="1828800" rtl="0">
              <a:lnSpc>
                <a:spcPct val="150000"/>
              </a:lnSpc>
              <a:spcBef>
                <a:spcPts val="0"/>
              </a:spcBef>
              <a:spcAft>
                <a:spcPts val="0"/>
              </a:spcAft>
              <a:buSzPts val="1200"/>
              <a:buChar char="●"/>
              <a:defRPr/>
            </a:lvl4pPr>
            <a:lvl5pPr indent="-304800" lvl="4" marL="2286000" rtl="0">
              <a:lnSpc>
                <a:spcPct val="150000"/>
              </a:lnSpc>
              <a:spcBef>
                <a:spcPts val="0"/>
              </a:spcBef>
              <a:spcAft>
                <a:spcPts val="0"/>
              </a:spcAft>
              <a:buSzPts val="1200"/>
              <a:buChar char="○"/>
              <a:defRPr/>
            </a:lvl5pPr>
            <a:lvl6pPr indent="-304800" lvl="5" marL="2743200" rtl="0">
              <a:lnSpc>
                <a:spcPct val="150000"/>
              </a:lnSpc>
              <a:spcBef>
                <a:spcPts val="0"/>
              </a:spcBef>
              <a:spcAft>
                <a:spcPts val="0"/>
              </a:spcAft>
              <a:buSzPts val="1200"/>
              <a:buChar char="■"/>
              <a:defRPr/>
            </a:lvl6pPr>
            <a:lvl7pPr indent="-304800" lvl="6" marL="3200400" rtl="0">
              <a:lnSpc>
                <a:spcPct val="150000"/>
              </a:lnSpc>
              <a:spcBef>
                <a:spcPts val="0"/>
              </a:spcBef>
              <a:spcAft>
                <a:spcPts val="0"/>
              </a:spcAft>
              <a:buSzPts val="1200"/>
              <a:buChar char="●"/>
              <a:defRPr/>
            </a:lvl7pPr>
            <a:lvl8pPr indent="-304800" lvl="7" marL="3657600" rtl="0">
              <a:lnSpc>
                <a:spcPct val="150000"/>
              </a:lnSpc>
              <a:spcBef>
                <a:spcPts val="0"/>
              </a:spcBef>
              <a:spcAft>
                <a:spcPts val="0"/>
              </a:spcAft>
              <a:buSzPts val="1200"/>
              <a:buChar char="○"/>
              <a:defRPr/>
            </a:lvl8pPr>
            <a:lvl9pPr indent="-304800" lvl="8" marL="4114800" rtl="0">
              <a:lnSpc>
                <a:spcPct val="150000"/>
              </a:lnSpc>
              <a:spcBef>
                <a:spcPts val="0"/>
              </a:spcBef>
              <a:spcAft>
                <a:spcPts val="0"/>
              </a:spcAft>
              <a:buSzPts val="1200"/>
              <a:buChar char="■"/>
              <a:defRPr/>
            </a:lvl9pPr>
          </a:lstStyle>
          <a:p/>
        </p:txBody>
      </p:sp>
      <p:pic>
        <p:nvPicPr>
          <p:cNvPr id="42" name="Google Shape;42;p8"/>
          <p:cNvPicPr preferRelativeResize="0"/>
          <p:nvPr/>
        </p:nvPicPr>
        <p:blipFill rotWithShape="1">
          <a:blip r:embed="rId2">
            <a:alphaModFix/>
          </a:blip>
          <a:srcRect b="13413" l="13413" r="13406" t="13406"/>
          <a:stretch/>
        </p:blipFill>
        <p:spPr>
          <a:xfrm>
            <a:off x="7499650" y="187241"/>
            <a:ext cx="1319491" cy="583199"/>
          </a:xfrm>
          <a:prstGeom prst="rect">
            <a:avLst/>
          </a:prstGeom>
          <a:noFill/>
          <a:ln>
            <a:noFill/>
          </a:ln>
        </p:spPr>
      </p:pic>
      <p:sp>
        <p:nvSpPr>
          <p:cNvPr id="43" name="Google Shape;43;p8"/>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rgbClr val="666666"/>
                </a:solidFill>
                <a:latin typeface="Open Sans"/>
                <a:ea typeface="Open Sans"/>
                <a:cs typeface="Open Sans"/>
                <a:sym typeface="Open Sans"/>
              </a:rPr>
              <a:t>© 2024 Turnitin LLC. All rights reserved.</a:t>
            </a:r>
            <a:endParaRPr sz="600">
              <a:solidFill>
                <a:srgbClr val="666666"/>
              </a:solidFill>
              <a:latin typeface="Open Sans"/>
              <a:ea typeface="Open Sans"/>
              <a:cs typeface="Open Sans"/>
              <a:sym typeface="Open San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3. Content &amp; Photo">
  <p:cSld name="ONE_COLUMN_TEXT">
    <p:spTree>
      <p:nvGrpSpPr>
        <p:cNvPr id="44" name="Shape 44"/>
        <p:cNvGrpSpPr/>
        <p:nvPr/>
      </p:nvGrpSpPr>
      <p:grpSpPr>
        <a:xfrm>
          <a:off x="0" y="0"/>
          <a:ext cx="0" cy="0"/>
          <a:chOff x="0" y="0"/>
          <a:chExt cx="0" cy="0"/>
        </a:xfrm>
      </p:grpSpPr>
      <p:sp>
        <p:nvSpPr>
          <p:cNvPr id="45" name="Google Shape;45;p9"/>
          <p:cNvSpPr txBox="1"/>
          <p:nvPr>
            <p:ph type="title"/>
          </p:nvPr>
        </p:nvSpPr>
        <p:spPr>
          <a:xfrm>
            <a:off x="752400" y="1155600"/>
            <a:ext cx="4143600" cy="6588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SzPts val="2600"/>
              <a:buNone/>
              <a:defRPr sz="2600"/>
            </a:lvl1pPr>
            <a:lvl2pPr lvl="1" rtl="0">
              <a:lnSpc>
                <a:spcPct val="115000"/>
              </a:lnSpc>
              <a:spcBef>
                <a:spcPts val="0"/>
              </a:spcBef>
              <a:spcAft>
                <a:spcPts val="0"/>
              </a:spcAft>
              <a:buSzPts val="2600"/>
              <a:buNone/>
              <a:defRPr sz="2600"/>
            </a:lvl2pPr>
            <a:lvl3pPr lvl="2" rtl="0">
              <a:lnSpc>
                <a:spcPct val="115000"/>
              </a:lnSpc>
              <a:spcBef>
                <a:spcPts val="0"/>
              </a:spcBef>
              <a:spcAft>
                <a:spcPts val="0"/>
              </a:spcAft>
              <a:buSzPts val="2600"/>
              <a:buNone/>
              <a:defRPr sz="2600"/>
            </a:lvl3pPr>
            <a:lvl4pPr lvl="3" rtl="0">
              <a:lnSpc>
                <a:spcPct val="115000"/>
              </a:lnSpc>
              <a:spcBef>
                <a:spcPts val="0"/>
              </a:spcBef>
              <a:spcAft>
                <a:spcPts val="0"/>
              </a:spcAft>
              <a:buSzPts val="2600"/>
              <a:buNone/>
              <a:defRPr sz="2600"/>
            </a:lvl4pPr>
            <a:lvl5pPr lvl="4" rtl="0">
              <a:lnSpc>
                <a:spcPct val="115000"/>
              </a:lnSpc>
              <a:spcBef>
                <a:spcPts val="0"/>
              </a:spcBef>
              <a:spcAft>
                <a:spcPts val="0"/>
              </a:spcAft>
              <a:buSzPts val="2600"/>
              <a:buNone/>
              <a:defRPr sz="2600"/>
            </a:lvl5pPr>
            <a:lvl6pPr lvl="5" rtl="0">
              <a:lnSpc>
                <a:spcPct val="115000"/>
              </a:lnSpc>
              <a:spcBef>
                <a:spcPts val="0"/>
              </a:spcBef>
              <a:spcAft>
                <a:spcPts val="0"/>
              </a:spcAft>
              <a:buSzPts val="2600"/>
              <a:buNone/>
              <a:defRPr sz="2600"/>
            </a:lvl6pPr>
            <a:lvl7pPr lvl="6" rtl="0">
              <a:lnSpc>
                <a:spcPct val="115000"/>
              </a:lnSpc>
              <a:spcBef>
                <a:spcPts val="0"/>
              </a:spcBef>
              <a:spcAft>
                <a:spcPts val="0"/>
              </a:spcAft>
              <a:buSzPts val="2600"/>
              <a:buNone/>
              <a:defRPr sz="2600"/>
            </a:lvl7pPr>
            <a:lvl8pPr lvl="7" rtl="0">
              <a:lnSpc>
                <a:spcPct val="115000"/>
              </a:lnSpc>
              <a:spcBef>
                <a:spcPts val="0"/>
              </a:spcBef>
              <a:spcAft>
                <a:spcPts val="0"/>
              </a:spcAft>
              <a:buSzPts val="2600"/>
              <a:buNone/>
              <a:defRPr sz="2600"/>
            </a:lvl8pPr>
            <a:lvl9pPr lvl="8" rtl="0">
              <a:lnSpc>
                <a:spcPct val="115000"/>
              </a:lnSpc>
              <a:spcBef>
                <a:spcPts val="0"/>
              </a:spcBef>
              <a:spcAft>
                <a:spcPts val="0"/>
              </a:spcAft>
              <a:buSzPts val="2600"/>
              <a:buNone/>
              <a:defRPr sz="2600"/>
            </a:lvl9pPr>
          </a:lstStyle>
          <a:p/>
        </p:txBody>
      </p:sp>
      <p:sp>
        <p:nvSpPr>
          <p:cNvPr id="46" name="Google Shape;46;p9"/>
          <p:cNvSpPr txBox="1"/>
          <p:nvPr>
            <p:ph idx="1" type="body"/>
          </p:nvPr>
        </p:nvSpPr>
        <p:spPr>
          <a:xfrm>
            <a:off x="752400" y="2440800"/>
            <a:ext cx="3729600" cy="2458800"/>
          </a:xfrm>
          <a:prstGeom prst="rect">
            <a:avLst/>
          </a:prstGeom>
        </p:spPr>
        <p:txBody>
          <a:bodyPr anchorCtr="0" anchor="t" bIns="91425" lIns="91425" spcFirstLastPara="1" rIns="91425" wrap="square" tIns="91425">
            <a:noAutofit/>
          </a:bodyPr>
          <a:lstStyle>
            <a:lvl1pPr indent="-295275" lvl="0" marL="457200" rtl="0">
              <a:spcBef>
                <a:spcPts val="0"/>
              </a:spcBef>
              <a:spcAft>
                <a:spcPts val="0"/>
              </a:spcAft>
              <a:buSzPts val="1050"/>
              <a:buChar char="●"/>
              <a:defRPr sz="1050"/>
            </a:lvl1pPr>
            <a:lvl2pPr indent="-295275" lvl="1" marL="914400" rtl="0">
              <a:spcBef>
                <a:spcPts val="1600"/>
              </a:spcBef>
              <a:spcAft>
                <a:spcPts val="0"/>
              </a:spcAft>
              <a:buSzPts val="1050"/>
              <a:buChar char="○"/>
              <a:defRPr sz="1050"/>
            </a:lvl2pPr>
            <a:lvl3pPr indent="-295275" lvl="2" marL="1371600" rtl="0">
              <a:spcBef>
                <a:spcPts val="1600"/>
              </a:spcBef>
              <a:spcAft>
                <a:spcPts val="0"/>
              </a:spcAft>
              <a:buSzPts val="1050"/>
              <a:buChar char="■"/>
              <a:defRPr sz="1050"/>
            </a:lvl3pPr>
            <a:lvl4pPr indent="-295275" lvl="3" marL="1828800" rtl="0">
              <a:spcBef>
                <a:spcPts val="1600"/>
              </a:spcBef>
              <a:spcAft>
                <a:spcPts val="0"/>
              </a:spcAft>
              <a:buSzPts val="1050"/>
              <a:buChar char="●"/>
              <a:defRPr sz="1050"/>
            </a:lvl4pPr>
            <a:lvl5pPr indent="-295275" lvl="4" marL="2286000" rtl="0">
              <a:spcBef>
                <a:spcPts val="1600"/>
              </a:spcBef>
              <a:spcAft>
                <a:spcPts val="0"/>
              </a:spcAft>
              <a:buSzPts val="1050"/>
              <a:buChar char="○"/>
              <a:defRPr sz="1050"/>
            </a:lvl5pPr>
            <a:lvl6pPr indent="-295275" lvl="5" marL="2743200" rtl="0">
              <a:spcBef>
                <a:spcPts val="1600"/>
              </a:spcBef>
              <a:spcAft>
                <a:spcPts val="0"/>
              </a:spcAft>
              <a:buSzPts val="1050"/>
              <a:buChar char="■"/>
              <a:defRPr sz="1050"/>
            </a:lvl6pPr>
            <a:lvl7pPr indent="-295275" lvl="6" marL="3200400" rtl="0">
              <a:spcBef>
                <a:spcPts val="1600"/>
              </a:spcBef>
              <a:spcAft>
                <a:spcPts val="0"/>
              </a:spcAft>
              <a:buSzPts val="1050"/>
              <a:buChar char="●"/>
              <a:defRPr sz="1050"/>
            </a:lvl7pPr>
            <a:lvl8pPr indent="-295275" lvl="7" marL="3657600" rtl="0">
              <a:spcBef>
                <a:spcPts val="1600"/>
              </a:spcBef>
              <a:spcAft>
                <a:spcPts val="0"/>
              </a:spcAft>
              <a:buSzPts val="1050"/>
              <a:buChar char="○"/>
              <a:defRPr sz="1050"/>
            </a:lvl8pPr>
            <a:lvl9pPr indent="-295275" lvl="8" marL="4114800" rtl="0">
              <a:spcBef>
                <a:spcPts val="1600"/>
              </a:spcBef>
              <a:spcAft>
                <a:spcPts val="1600"/>
              </a:spcAft>
              <a:buSzPts val="1050"/>
              <a:buChar char="■"/>
              <a:defRPr sz="1050"/>
            </a:lvl9pPr>
          </a:lstStyle>
          <a:p/>
        </p:txBody>
      </p:sp>
      <p:pic>
        <p:nvPicPr>
          <p:cNvPr id="47" name="Google Shape;47;p9"/>
          <p:cNvPicPr preferRelativeResize="0"/>
          <p:nvPr/>
        </p:nvPicPr>
        <p:blipFill rotWithShape="1">
          <a:blip r:embed="rId2">
            <a:alphaModFix/>
          </a:blip>
          <a:srcRect b="13413" l="13413" r="13406" t="13406"/>
          <a:stretch/>
        </p:blipFill>
        <p:spPr>
          <a:xfrm>
            <a:off x="7499650" y="187241"/>
            <a:ext cx="1319491" cy="583199"/>
          </a:xfrm>
          <a:prstGeom prst="rect">
            <a:avLst/>
          </a:prstGeom>
          <a:noFill/>
          <a:ln>
            <a:noFill/>
          </a:ln>
        </p:spPr>
      </p:pic>
      <p:sp>
        <p:nvSpPr>
          <p:cNvPr id="48" name="Google Shape;48;p9"/>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rgbClr val="666666"/>
                </a:solidFill>
                <a:latin typeface="Open Sans"/>
                <a:ea typeface="Open Sans"/>
                <a:cs typeface="Open Sans"/>
                <a:sym typeface="Open Sans"/>
              </a:rPr>
              <a:t>© 2024 Turnitin LLC. All rights reserved.</a:t>
            </a:r>
            <a:endParaRPr sz="600">
              <a:solidFill>
                <a:srgbClr val="666666"/>
              </a:solidFill>
              <a:latin typeface="Open Sans"/>
              <a:ea typeface="Open Sans"/>
              <a:cs typeface="Open Sans"/>
              <a:sym typeface="Open San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3. Stats One Number">
  <p:cSld name="MAIN_POINT">
    <p:bg>
      <p:bgPr>
        <a:solidFill>
          <a:schemeClr val="dk1"/>
        </a:solidFill>
      </p:bgPr>
    </p:bg>
    <p:spTree>
      <p:nvGrpSpPr>
        <p:cNvPr id="49" name="Shape 49"/>
        <p:cNvGrpSpPr/>
        <p:nvPr/>
      </p:nvGrpSpPr>
      <p:grpSpPr>
        <a:xfrm>
          <a:off x="0" y="0"/>
          <a:ext cx="0" cy="0"/>
          <a:chOff x="0" y="0"/>
          <a:chExt cx="0" cy="0"/>
        </a:xfrm>
      </p:grpSpPr>
      <p:sp>
        <p:nvSpPr>
          <p:cNvPr id="50" name="Google Shape;50;p10"/>
          <p:cNvSpPr txBox="1"/>
          <p:nvPr>
            <p:ph idx="1" type="body"/>
          </p:nvPr>
        </p:nvSpPr>
        <p:spPr>
          <a:xfrm>
            <a:off x="763200" y="990000"/>
            <a:ext cx="2260800" cy="370800"/>
          </a:xfrm>
          <a:prstGeom prst="rect">
            <a:avLst/>
          </a:prstGeom>
        </p:spPr>
        <p:txBody>
          <a:bodyPr anchorCtr="0" anchor="t" bIns="91425" lIns="91425" spcFirstLastPara="1" rIns="91425" wrap="square" tIns="91425">
            <a:noAutofit/>
          </a:bodyPr>
          <a:lstStyle>
            <a:lvl1pPr indent="-292100" lvl="0" marL="457200" rtl="0">
              <a:spcBef>
                <a:spcPts val="0"/>
              </a:spcBef>
              <a:spcAft>
                <a:spcPts val="0"/>
              </a:spcAft>
              <a:buClr>
                <a:schemeClr val="accent5"/>
              </a:buClr>
              <a:buSzPts val="1000"/>
              <a:buChar char="●"/>
              <a:defRPr sz="1000">
                <a:solidFill>
                  <a:schemeClr val="accent5"/>
                </a:solidFill>
              </a:defRPr>
            </a:lvl1pPr>
            <a:lvl2pPr indent="-292100" lvl="1" marL="914400" rtl="0">
              <a:spcBef>
                <a:spcPts val="1600"/>
              </a:spcBef>
              <a:spcAft>
                <a:spcPts val="0"/>
              </a:spcAft>
              <a:buClr>
                <a:schemeClr val="accent5"/>
              </a:buClr>
              <a:buSzPts val="1000"/>
              <a:buChar char="○"/>
              <a:defRPr sz="1000">
                <a:solidFill>
                  <a:schemeClr val="accent5"/>
                </a:solidFill>
              </a:defRPr>
            </a:lvl2pPr>
            <a:lvl3pPr indent="-292100" lvl="2" marL="1371600" rtl="0">
              <a:spcBef>
                <a:spcPts val="1600"/>
              </a:spcBef>
              <a:spcAft>
                <a:spcPts val="0"/>
              </a:spcAft>
              <a:buClr>
                <a:schemeClr val="accent5"/>
              </a:buClr>
              <a:buSzPts val="1000"/>
              <a:buChar char="■"/>
              <a:defRPr sz="1000">
                <a:solidFill>
                  <a:schemeClr val="accent5"/>
                </a:solidFill>
              </a:defRPr>
            </a:lvl3pPr>
            <a:lvl4pPr indent="-292100" lvl="3" marL="1828800" rtl="0">
              <a:spcBef>
                <a:spcPts val="1600"/>
              </a:spcBef>
              <a:spcAft>
                <a:spcPts val="0"/>
              </a:spcAft>
              <a:buClr>
                <a:schemeClr val="accent5"/>
              </a:buClr>
              <a:buSzPts val="1000"/>
              <a:buChar char="●"/>
              <a:defRPr sz="1000">
                <a:solidFill>
                  <a:schemeClr val="accent5"/>
                </a:solidFill>
              </a:defRPr>
            </a:lvl4pPr>
            <a:lvl5pPr indent="-292100" lvl="4" marL="2286000" rtl="0">
              <a:spcBef>
                <a:spcPts val="1600"/>
              </a:spcBef>
              <a:spcAft>
                <a:spcPts val="0"/>
              </a:spcAft>
              <a:buClr>
                <a:schemeClr val="accent5"/>
              </a:buClr>
              <a:buSzPts val="1000"/>
              <a:buChar char="○"/>
              <a:defRPr sz="1000">
                <a:solidFill>
                  <a:schemeClr val="accent5"/>
                </a:solidFill>
              </a:defRPr>
            </a:lvl5pPr>
            <a:lvl6pPr indent="-292100" lvl="5" marL="2743200" rtl="0">
              <a:spcBef>
                <a:spcPts val="1600"/>
              </a:spcBef>
              <a:spcAft>
                <a:spcPts val="0"/>
              </a:spcAft>
              <a:buClr>
                <a:schemeClr val="accent5"/>
              </a:buClr>
              <a:buSzPts val="1000"/>
              <a:buChar char="■"/>
              <a:defRPr sz="1000">
                <a:solidFill>
                  <a:schemeClr val="accent5"/>
                </a:solidFill>
              </a:defRPr>
            </a:lvl6pPr>
            <a:lvl7pPr indent="-292100" lvl="6" marL="3200400" rtl="0">
              <a:spcBef>
                <a:spcPts val="1600"/>
              </a:spcBef>
              <a:spcAft>
                <a:spcPts val="0"/>
              </a:spcAft>
              <a:buClr>
                <a:schemeClr val="accent5"/>
              </a:buClr>
              <a:buSzPts val="1000"/>
              <a:buChar char="●"/>
              <a:defRPr sz="1000">
                <a:solidFill>
                  <a:schemeClr val="accent5"/>
                </a:solidFill>
              </a:defRPr>
            </a:lvl7pPr>
            <a:lvl8pPr indent="-292100" lvl="7" marL="3657600" rtl="0">
              <a:spcBef>
                <a:spcPts val="1600"/>
              </a:spcBef>
              <a:spcAft>
                <a:spcPts val="0"/>
              </a:spcAft>
              <a:buClr>
                <a:schemeClr val="accent5"/>
              </a:buClr>
              <a:buSzPts val="1000"/>
              <a:buChar char="○"/>
              <a:defRPr sz="1000">
                <a:solidFill>
                  <a:schemeClr val="accent5"/>
                </a:solidFill>
              </a:defRPr>
            </a:lvl8pPr>
            <a:lvl9pPr indent="-292100" lvl="8" marL="4114800" rtl="0">
              <a:spcBef>
                <a:spcPts val="1600"/>
              </a:spcBef>
              <a:spcAft>
                <a:spcPts val="1600"/>
              </a:spcAft>
              <a:buClr>
                <a:schemeClr val="accent5"/>
              </a:buClr>
              <a:buSzPts val="1000"/>
              <a:buChar char="■"/>
              <a:defRPr sz="1000">
                <a:solidFill>
                  <a:schemeClr val="accent5"/>
                </a:solidFill>
              </a:defRPr>
            </a:lvl9pPr>
          </a:lstStyle>
          <a:p/>
        </p:txBody>
      </p:sp>
      <p:sp>
        <p:nvSpPr>
          <p:cNvPr id="51" name="Google Shape;51;p10"/>
          <p:cNvSpPr txBox="1"/>
          <p:nvPr>
            <p:ph type="title"/>
          </p:nvPr>
        </p:nvSpPr>
        <p:spPr>
          <a:xfrm>
            <a:off x="763200" y="2372400"/>
            <a:ext cx="3808800" cy="1040400"/>
          </a:xfrm>
          <a:prstGeom prst="rect">
            <a:avLst/>
          </a:prstGeom>
        </p:spPr>
        <p:txBody>
          <a:bodyPr anchorCtr="0" anchor="t" bIns="0" lIns="91425" spcFirstLastPara="1" rIns="91425" wrap="square" tIns="0">
            <a:noAutofit/>
          </a:bodyPr>
          <a:lstStyle>
            <a:lvl1pPr lvl="0" rtl="0">
              <a:lnSpc>
                <a:spcPct val="115000"/>
              </a:lnSpc>
              <a:spcBef>
                <a:spcPts val="0"/>
              </a:spcBef>
              <a:spcAft>
                <a:spcPts val="0"/>
              </a:spcAft>
              <a:buClr>
                <a:srgbClr val="FFFFFF"/>
              </a:buClr>
              <a:buSzPts val="3500"/>
              <a:buNone/>
              <a:defRPr sz="3500">
                <a:solidFill>
                  <a:srgbClr val="FFFFFF"/>
                </a:solidFill>
              </a:defRPr>
            </a:lvl1pPr>
            <a:lvl2pPr lvl="1" rtl="0">
              <a:lnSpc>
                <a:spcPct val="115000"/>
              </a:lnSpc>
              <a:spcBef>
                <a:spcPts val="0"/>
              </a:spcBef>
              <a:spcAft>
                <a:spcPts val="0"/>
              </a:spcAft>
              <a:buClr>
                <a:srgbClr val="FFFFFF"/>
              </a:buClr>
              <a:buSzPts val="3500"/>
              <a:buNone/>
              <a:defRPr sz="3500">
                <a:solidFill>
                  <a:srgbClr val="FFFFFF"/>
                </a:solidFill>
              </a:defRPr>
            </a:lvl2pPr>
            <a:lvl3pPr lvl="2" rtl="0">
              <a:lnSpc>
                <a:spcPct val="115000"/>
              </a:lnSpc>
              <a:spcBef>
                <a:spcPts val="0"/>
              </a:spcBef>
              <a:spcAft>
                <a:spcPts val="0"/>
              </a:spcAft>
              <a:buClr>
                <a:srgbClr val="FFFFFF"/>
              </a:buClr>
              <a:buSzPts val="3500"/>
              <a:buNone/>
              <a:defRPr sz="3500">
                <a:solidFill>
                  <a:srgbClr val="FFFFFF"/>
                </a:solidFill>
              </a:defRPr>
            </a:lvl3pPr>
            <a:lvl4pPr lvl="3" rtl="0">
              <a:lnSpc>
                <a:spcPct val="115000"/>
              </a:lnSpc>
              <a:spcBef>
                <a:spcPts val="0"/>
              </a:spcBef>
              <a:spcAft>
                <a:spcPts val="0"/>
              </a:spcAft>
              <a:buClr>
                <a:srgbClr val="FFFFFF"/>
              </a:buClr>
              <a:buSzPts val="3500"/>
              <a:buNone/>
              <a:defRPr sz="3500">
                <a:solidFill>
                  <a:srgbClr val="FFFFFF"/>
                </a:solidFill>
              </a:defRPr>
            </a:lvl4pPr>
            <a:lvl5pPr lvl="4" rtl="0">
              <a:lnSpc>
                <a:spcPct val="115000"/>
              </a:lnSpc>
              <a:spcBef>
                <a:spcPts val="0"/>
              </a:spcBef>
              <a:spcAft>
                <a:spcPts val="0"/>
              </a:spcAft>
              <a:buClr>
                <a:srgbClr val="FFFFFF"/>
              </a:buClr>
              <a:buSzPts val="3500"/>
              <a:buNone/>
              <a:defRPr sz="3500">
                <a:solidFill>
                  <a:srgbClr val="FFFFFF"/>
                </a:solidFill>
              </a:defRPr>
            </a:lvl5pPr>
            <a:lvl6pPr lvl="5" rtl="0">
              <a:lnSpc>
                <a:spcPct val="115000"/>
              </a:lnSpc>
              <a:spcBef>
                <a:spcPts val="0"/>
              </a:spcBef>
              <a:spcAft>
                <a:spcPts val="0"/>
              </a:spcAft>
              <a:buClr>
                <a:srgbClr val="FFFFFF"/>
              </a:buClr>
              <a:buSzPts val="3500"/>
              <a:buNone/>
              <a:defRPr sz="3500">
                <a:solidFill>
                  <a:srgbClr val="FFFFFF"/>
                </a:solidFill>
              </a:defRPr>
            </a:lvl6pPr>
            <a:lvl7pPr lvl="6" rtl="0">
              <a:lnSpc>
                <a:spcPct val="115000"/>
              </a:lnSpc>
              <a:spcBef>
                <a:spcPts val="0"/>
              </a:spcBef>
              <a:spcAft>
                <a:spcPts val="0"/>
              </a:spcAft>
              <a:buClr>
                <a:srgbClr val="FFFFFF"/>
              </a:buClr>
              <a:buSzPts val="3500"/>
              <a:buNone/>
              <a:defRPr sz="3500">
                <a:solidFill>
                  <a:srgbClr val="FFFFFF"/>
                </a:solidFill>
              </a:defRPr>
            </a:lvl7pPr>
            <a:lvl8pPr lvl="7" rtl="0">
              <a:lnSpc>
                <a:spcPct val="115000"/>
              </a:lnSpc>
              <a:spcBef>
                <a:spcPts val="0"/>
              </a:spcBef>
              <a:spcAft>
                <a:spcPts val="0"/>
              </a:spcAft>
              <a:buClr>
                <a:srgbClr val="FFFFFF"/>
              </a:buClr>
              <a:buSzPts val="3500"/>
              <a:buNone/>
              <a:defRPr sz="3500">
                <a:solidFill>
                  <a:srgbClr val="FFFFFF"/>
                </a:solidFill>
              </a:defRPr>
            </a:lvl8pPr>
            <a:lvl9pPr lvl="8" rtl="0">
              <a:lnSpc>
                <a:spcPct val="115000"/>
              </a:lnSpc>
              <a:spcBef>
                <a:spcPts val="0"/>
              </a:spcBef>
              <a:spcAft>
                <a:spcPts val="0"/>
              </a:spcAft>
              <a:buClr>
                <a:srgbClr val="FFFFFF"/>
              </a:buClr>
              <a:buSzPts val="3500"/>
              <a:buNone/>
              <a:defRPr sz="3500">
                <a:solidFill>
                  <a:srgbClr val="FFFFFF"/>
                </a:solidFill>
              </a:defRPr>
            </a:lvl9pPr>
          </a:lstStyle>
          <a:p/>
        </p:txBody>
      </p:sp>
      <p:sp>
        <p:nvSpPr>
          <p:cNvPr id="52" name="Google Shape;52;p10"/>
          <p:cNvSpPr txBox="1"/>
          <p:nvPr>
            <p:ph idx="2" type="body"/>
          </p:nvPr>
        </p:nvSpPr>
        <p:spPr>
          <a:xfrm>
            <a:off x="763200" y="3412800"/>
            <a:ext cx="3808800" cy="918000"/>
          </a:xfrm>
          <a:prstGeom prst="rect">
            <a:avLst/>
          </a:prstGeom>
        </p:spPr>
        <p:txBody>
          <a:bodyPr anchorCtr="0" anchor="t" bIns="91425" lIns="91425" spcFirstLastPara="1" rIns="91425" wrap="square" tIns="306000">
            <a:noAutofit/>
          </a:bodyPr>
          <a:lstStyle>
            <a:lvl1pPr indent="-295275" lvl="0" marL="457200" rtl="0">
              <a:spcBef>
                <a:spcPts val="0"/>
              </a:spcBef>
              <a:spcAft>
                <a:spcPts val="0"/>
              </a:spcAft>
              <a:buClr>
                <a:schemeClr val="accent5"/>
              </a:buClr>
              <a:buSzPts val="1050"/>
              <a:buChar char="●"/>
              <a:defRPr sz="1050">
                <a:solidFill>
                  <a:schemeClr val="accent5"/>
                </a:solidFill>
              </a:defRPr>
            </a:lvl1pPr>
            <a:lvl2pPr indent="-295275" lvl="1" marL="914400" rtl="0">
              <a:spcBef>
                <a:spcPts val="1600"/>
              </a:spcBef>
              <a:spcAft>
                <a:spcPts val="0"/>
              </a:spcAft>
              <a:buClr>
                <a:schemeClr val="accent5"/>
              </a:buClr>
              <a:buSzPts val="1050"/>
              <a:buChar char="○"/>
              <a:defRPr sz="1050">
                <a:solidFill>
                  <a:schemeClr val="accent5"/>
                </a:solidFill>
              </a:defRPr>
            </a:lvl2pPr>
            <a:lvl3pPr indent="-295275" lvl="2" marL="1371600" rtl="0">
              <a:spcBef>
                <a:spcPts val="1600"/>
              </a:spcBef>
              <a:spcAft>
                <a:spcPts val="0"/>
              </a:spcAft>
              <a:buClr>
                <a:schemeClr val="accent5"/>
              </a:buClr>
              <a:buSzPts val="1050"/>
              <a:buChar char="■"/>
              <a:defRPr sz="1050">
                <a:solidFill>
                  <a:schemeClr val="accent5"/>
                </a:solidFill>
              </a:defRPr>
            </a:lvl3pPr>
            <a:lvl4pPr indent="-295275" lvl="3" marL="1828800" rtl="0">
              <a:spcBef>
                <a:spcPts val="1600"/>
              </a:spcBef>
              <a:spcAft>
                <a:spcPts val="0"/>
              </a:spcAft>
              <a:buClr>
                <a:schemeClr val="accent5"/>
              </a:buClr>
              <a:buSzPts val="1050"/>
              <a:buChar char="●"/>
              <a:defRPr sz="1050">
                <a:solidFill>
                  <a:schemeClr val="accent5"/>
                </a:solidFill>
              </a:defRPr>
            </a:lvl4pPr>
            <a:lvl5pPr indent="-295275" lvl="4" marL="2286000" rtl="0">
              <a:spcBef>
                <a:spcPts val="1600"/>
              </a:spcBef>
              <a:spcAft>
                <a:spcPts val="0"/>
              </a:spcAft>
              <a:buClr>
                <a:schemeClr val="accent5"/>
              </a:buClr>
              <a:buSzPts val="1050"/>
              <a:buChar char="○"/>
              <a:defRPr sz="1050">
                <a:solidFill>
                  <a:schemeClr val="accent5"/>
                </a:solidFill>
              </a:defRPr>
            </a:lvl5pPr>
            <a:lvl6pPr indent="-295275" lvl="5" marL="2743200" rtl="0">
              <a:spcBef>
                <a:spcPts val="1600"/>
              </a:spcBef>
              <a:spcAft>
                <a:spcPts val="0"/>
              </a:spcAft>
              <a:buClr>
                <a:schemeClr val="accent5"/>
              </a:buClr>
              <a:buSzPts val="1050"/>
              <a:buChar char="■"/>
              <a:defRPr sz="1050">
                <a:solidFill>
                  <a:schemeClr val="accent5"/>
                </a:solidFill>
              </a:defRPr>
            </a:lvl6pPr>
            <a:lvl7pPr indent="-295275" lvl="6" marL="3200400" rtl="0">
              <a:spcBef>
                <a:spcPts val="1600"/>
              </a:spcBef>
              <a:spcAft>
                <a:spcPts val="0"/>
              </a:spcAft>
              <a:buClr>
                <a:schemeClr val="accent5"/>
              </a:buClr>
              <a:buSzPts val="1050"/>
              <a:buChar char="●"/>
              <a:defRPr sz="1050">
                <a:solidFill>
                  <a:schemeClr val="accent5"/>
                </a:solidFill>
              </a:defRPr>
            </a:lvl7pPr>
            <a:lvl8pPr indent="-295275" lvl="7" marL="3657600" rtl="0">
              <a:spcBef>
                <a:spcPts val="1600"/>
              </a:spcBef>
              <a:spcAft>
                <a:spcPts val="0"/>
              </a:spcAft>
              <a:buClr>
                <a:schemeClr val="accent5"/>
              </a:buClr>
              <a:buSzPts val="1050"/>
              <a:buChar char="○"/>
              <a:defRPr sz="1050">
                <a:solidFill>
                  <a:schemeClr val="accent5"/>
                </a:solidFill>
              </a:defRPr>
            </a:lvl8pPr>
            <a:lvl9pPr indent="-295275" lvl="8" marL="4114800" rtl="0">
              <a:spcBef>
                <a:spcPts val="1600"/>
              </a:spcBef>
              <a:spcAft>
                <a:spcPts val="1600"/>
              </a:spcAft>
              <a:buClr>
                <a:schemeClr val="accent5"/>
              </a:buClr>
              <a:buSzPts val="1050"/>
              <a:buChar char="■"/>
              <a:defRPr sz="1050">
                <a:solidFill>
                  <a:schemeClr val="accent5"/>
                </a:solidFill>
              </a:defRPr>
            </a:lvl9pPr>
          </a:lstStyle>
          <a:p/>
        </p:txBody>
      </p:sp>
      <p:sp>
        <p:nvSpPr>
          <p:cNvPr id="53" name="Google Shape;53;p10"/>
          <p:cNvSpPr txBox="1"/>
          <p:nvPr/>
        </p:nvSpPr>
        <p:spPr>
          <a:xfrm>
            <a:off x="762000" y="277339"/>
            <a:ext cx="3810000" cy="1099800"/>
          </a:xfrm>
          <a:prstGeom prst="rect">
            <a:avLst/>
          </a:prstGeom>
          <a:noFill/>
          <a:ln>
            <a:noFill/>
          </a:ln>
        </p:spPr>
        <p:txBody>
          <a:bodyPr anchorCtr="0" anchor="ctr" bIns="91425" lIns="91425" spcFirstLastPara="1" rIns="91425" wrap="square" tIns="0">
            <a:noAutofit/>
          </a:bodyPr>
          <a:lstStyle/>
          <a:p>
            <a:pPr indent="0" lvl="0" marL="0" rtl="0" algn="l">
              <a:spcBef>
                <a:spcPts val="0"/>
              </a:spcBef>
              <a:spcAft>
                <a:spcPts val="0"/>
              </a:spcAft>
              <a:buNone/>
            </a:pPr>
            <a:r>
              <a:rPr lang="en" sz="3900">
                <a:solidFill>
                  <a:srgbClr val="0DFFAD"/>
                </a:solidFill>
              </a:rPr>
              <a:t>—</a:t>
            </a:r>
            <a:br>
              <a:rPr lang="en" sz="4600">
                <a:solidFill>
                  <a:srgbClr val="666666"/>
                </a:solidFill>
                <a:latin typeface="Roboto"/>
                <a:ea typeface="Roboto"/>
                <a:cs typeface="Roboto"/>
                <a:sym typeface="Roboto"/>
              </a:rPr>
            </a:br>
            <a:endParaRPr sz="1000">
              <a:solidFill>
                <a:srgbClr val="B2C4C7"/>
              </a:solidFill>
            </a:endParaRPr>
          </a:p>
        </p:txBody>
      </p:sp>
      <p:pic>
        <p:nvPicPr>
          <p:cNvPr id="54" name="Google Shape;54;p10"/>
          <p:cNvPicPr preferRelativeResize="0"/>
          <p:nvPr/>
        </p:nvPicPr>
        <p:blipFill>
          <a:blip r:embed="rId2">
            <a:alphaModFix/>
          </a:blip>
          <a:stretch>
            <a:fillRect/>
          </a:stretch>
        </p:blipFill>
        <p:spPr>
          <a:xfrm>
            <a:off x="7550991" y="296587"/>
            <a:ext cx="1216799" cy="364515"/>
          </a:xfrm>
          <a:prstGeom prst="rect">
            <a:avLst/>
          </a:prstGeom>
          <a:noFill/>
          <a:ln>
            <a:noFill/>
          </a:ln>
        </p:spPr>
      </p:pic>
      <p:sp>
        <p:nvSpPr>
          <p:cNvPr id="55" name="Google Shape;55;p10"/>
          <p:cNvSpPr txBox="1"/>
          <p:nvPr>
            <p:ph idx="3" type="body"/>
          </p:nvPr>
        </p:nvSpPr>
        <p:spPr>
          <a:xfrm>
            <a:off x="5713800" y="2372400"/>
            <a:ext cx="3054000" cy="1371600"/>
          </a:xfrm>
          <a:prstGeom prst="rect">
            <a:avLst/>
          </a:prstGeom>
        </p:spPr>
        <p:txBody>
          <a:bodyPr anchorCtr="0" anchor="ctr" bIns="0" lIns="91425" spcFirstLastPara="1" rIns="91425" wrap="square" tIns="0">
            <a:noAutofit/>
          </a:bodyPr>
          <a:lstStyle>
            <a:lvl1pPr indent="-914400" lvl="0" marL="457200" rtl="0">
              <a:spcBef>
                <a:spcPts val="0"/>
              </a:spcBef>
              <a:spcAft>
                <a:spcPts val="0"/>
              </a:spcAft>
              <a:buClr>
                <a:srgbClr val="FFFFFF"/>
              </a:buClr>
              <a:buSzPts val="10800"/>
              <a:buChar char="●"/>
              <a:defRPr sz="10800">
                <a:solidFill>
                  <a:srgbClr val="FFFFFF"/>
                </a:solidFill>
              </a:defRPr>
            </a:lvl1pPr>
            <a:lvl2pPr indent="-914400" lvl="1" marL="914400" rtl="0">
              <a:spcBef>
                <a:spcPts val="1600"/>
              </a:spcBef>
              <a:spcAft>
                <a:spcPts val="0"/>
              </a:spcAft>
              <a:buClr>
                <a:srgbClr val="FFFFFF"/>
              </a:buClr>
              <a:buSzPts val="10800"/>
              <a:buChar char="○"/>
              <a:defRPr sz="10800">
                <a:solidFill>
                  <a:srgbClr val="FFFFFF"/>
                </a:solidFill>
              </a:defRPr>
            </a:lvl2pPr>
            <a:lvl3pPr indent="-914400" lvl="2" marL="1371600" rtl="0">
              <a:spcBef>
                <a:spcPts val="1600"/>
              </a:spcBef>
              <a:spcAft>
                <a:spcPts val="0"/>
              </a:spcAft>
              <a:buClr>
                <a:srgbClr val="FFFFFF"/>
              </a:buClr>
              <a:buSzPts val="10800"/>
              <a:buChar char="■"/>
              <a:defRPr sz="10800">
                <a:solidFill>
                  <a:srgbClr val="FFFFFF"/>
                </a:solidFill>
              </a:defRPr>
            </a:lvl3pPr>
            <a:lvl4pPr indent="-914400" lvl="3" marL="1828800" rtl="0">
              <a:spcBef>
                <a:spcPts val="1600"/>
              </a:spcBef>
              <a:spcAft>
                <a:spcPts val="0"/>
              </a:spcAft>
              <a:buClr>
                <a:srgbClr val="FFFFFF"/>
              </a:buClr>
              <a:buSzPts val="10800"/>
              <a:buChar char="●"/>
              <a:defRPr sz="10800">
                <a:solidFill>
                  <a:srgbClr val="FFFFFF"/>
                </a:solidFill>
              </a:defRPr>
            </a:lvl4pPr>
            <a:lvl5pPr indent="-914400" lvl="4" marL="2286000" rtl="0">
              <a:spcBef>
                <a:spcPts val="1600"/>
              </a:spcBef>
              <a:spcAft>
                <a:spcPts val="0"/>
              </a:spcAft>
              <a:buClr>
                <a:srgbClr val="FFFFFF"/>
              </a:buClr>
              <a:buSzPts val="10800"/>
              <a:buChar char="○"/>
              <a:defRPr sz="10800">
                <a:solidFill>
                  <a:srgbClr val="FFFFFF"/>
                </a:solidFill>
              </a:defRPr>
            </a:lvl5pPr>
            <a:lvl6pPr indent="-914400" lvl="5" marL="2743200" rtl="0">
              <a:spcBef>
                <a:spcPts val="1600"/>
              </a:spcBef>
              <a:spcAft>
                <a:spcPts val="0"/>
              </a:spcAft>
              <a:buClr>
                <a:srgbClr val="FFFFFF"/>
              </a:buClr>
              <a:buSzPts val="10800"/>
              <a:buChar char="■"/>
              <a:defRPr sz="10800">
                <a:solidFill>
                  <a:srgbClr val="FFFFFF"/>
                </a:solidFill>
              </a:defRPr>
            </a:lvl6pPr>
            <a:lvl7pPr indent="-914400" lvl="6" marL="3200400" rtl="0">
              <a:spcBef>
                <a:spcPts val="1600"/>
              </a:spcBef>
              <a:spcAft>
                <a:spcPts val="0"/>
              </a:spcAft>
              <a:buClr>
                <a:srgbClr val="FFFFFF"/>
              </a:buClr>
              <a:buSzPts val="10800"/>
              <a:buChar char="●"/>
              <a:defRPr sz="10800">
                <a:solidFill>
                  <a:srgbClr val="FFFFFF"/>
                </a:solidFill>
              </a:defRPr>
            </a:lvl7pPr>
            <a:lvl8pPr indent="-914400" lvl="7" marL="3657600" rtl="0">
              <a:spcBef>
                <a:spcPts val="1600"/>
              </a:spcBef>
              <a:spcAft>
                <a:spcPts val="0"/>
              </a:spcAft>
              <a:buClr>
                <a:srgbClr val="FFFFFF"/>
              </a:buClr>
              <a:buSzPts val="10800"/>
              <a:buChar char="○"/>
              <a:defRPr sz="10800">
                <a:solidFill>
                  <a:srgbClr val="FFFFFF"/>
                </a:solidFill>
              </a:defRPr>
            </a:lvl8pPr>
            <a:lvl9pPr indent="-914400" lvl="8" marL="4114800" rtl="0">
              <a:spcBef>
                <a:spcPts val="1600"/>
              </a:spcBef>
              <a:spcAft>
                <a:spcPts val="1600"/>
              </a:spcAft>
              <a:buClr>
                <a:srgbClr val="FFFFFF"/>
              </a:buClr>
              <a:buSzPts val="10800"/>
              <a:buChar char="■"/>
              <a:defRPr sz="10800">
                <a:solidFill>
                  <a:srgbClr val="FFFFFF"/>
                </a:solidFill>
              </a:defRPr>
            </a:lvl9pPr>
          </a:lstStyle>
          <a:p/>
        </p:txBody>
      </p:sp>
      <p:sp>
        <p:nvSpPr>
          <p:cNvPr id="56" name="Google Shape;56;p10"/>
          <p:cNvSpPr txBox="1"/>
          <p:nvPr>
            <p:ph idx="4" type="body"/>
          </p:nvPr>
        </p:nvSpPr>
        <p:spPr>
          <a:xfrm>
            <a:off x="5713800" y="3412800"/>
            <a:ext cx="3054000" cy="918000"/>
          </a:xfrm>
          <a:prstGeom prst="rect">
            <a:avLst/>
          </a:prstGeom>
        </p:spPr>
        <p:txBody>
          <a:bodyPr anchorCtr="0" anchor="t" bIns="91425" lIns="91425" spcFirstLastPara="1" rIns="91425" wrap="square" tIns="306000">
            <a:noAutofit/>
          </a:bodyPr>
          <a:lstStyle>
            <a:lvl1pPr indent="-295275" lvl="0" marL="457200" rtl="0">
              <a:spcBef>
                <a:spcPts val="0"/>
              </a:spcBef>
              <a:spcAft>
                <a:spcPts val="0"/>
              </a:spcAft>
              <a:buClr>
                <a:schemeClr val="accent5"/>
              </a:buClr>
              <a:buSzPts val="1050"/>
              <a:buChar char="●"/>
              <a:defRPr sz="1050">
                <a:solidFill>
                  <a:schemeClr val="accent5"/>
                </a:solidFill>
              </a:defRPr>
            </a:lvl1pPr>
            <a:lvl2pPr indent="-295275" lvl="1" marL="914400" rtl="0">
              <a:spcBef>
                <a:spcPts val="1600"/>
              </a:spcBef>
              <a:spcAft>
                <a:spcPts val="0"/>
              </a:spcAft>
              <a:buClr>
                <a:schemeClr val="accent5"/>
              </a:buClr>
              <a:buSzPts val="1050"/>
              <a:buChar char="○"/>
              <a:defRPr sz="1050">
                <a:solidFill>
                  <a:schemeClr val="accent5"/>
                </a:solidFill>
              </a:defRPr>
            </a:lvl2pPr>
            <a:lvl3pPr indent="-295275" lvl="2" marL="1371600" rtl="0">
              <a:spcBef>
                <a:spcPts val="1600"/>
              </a:spcBef>
              <a:spcAft>
                <a:spcPts val="0"/>
              </a:spcAft>
              <a:buClr>
                <a:schemeClr val="accent5"/>
              </a:buClr>
              <a:buSzPts val="1050"/>
              <a:buChar char="■"/>
              <a:defRPr sz="1050">
                <a:solidFill>
                  <a:schemeClr val="accent5"/>
                </a:solidFill>
              </a:defRPr>
            </a:lvl3pPr>
            <a:lvl4pPr indent="-295275" lvl="3" marL="1828800" rtl="0">
              <a:spcBef>
                <a:spcPts val="1600"/>
              </a:spcBef>
              <a:spcAft>
                <a:spcPts val="0"/>
              </a:spcAft>
              <a:buClr>
                <a:schemeClr val="accent5"/>
              </a:buClr>
              <a:buSzPts val="1050"/>
              <a:buChar char="●"/>
              <a:defRPr sz="1050">
                <a:solidFill>
                  <a:schemeClr val="accent5"/>
                </a:solidFill>
              </a:defRPr>
            </a:lvl4pPr>
            <a:lvl5pPr indent="-295275" lvl="4" marL="2286000" rtl="0">
              <a:spcBef>
                <a:spcPts val="1600"/>
              </a:spcBef>
              <a:spcAft>
                <a:spcPts val="0"/>
              </a:spcAft>
              <a:buClr>
                <a:schemeClr val="accent5"/>
              </a:buClr>
              <a:buSzPts val="1050"/>
              <a:buChar char="○"/>
              <a:defRPr sz="1050">
                <a:solidFill>
                  <a:schemeClr val="accent5"/>
                </a:solidFill>
              </a:defRPr>
            </a:lvl5pPr>
            <a:lvl6pPr indent="-295275" lvl="5" marL="2743200" rtl="0">
              <a:spcBef>
                <a:spcPts val="1600"/>
              </a:spcBef>
              <a:spcAft>
                <a:spcPts val="0"/>
              </a:spcAft>
              <a:buClr>
                <a:schemeClr val="accent5"/>
              </a:buClr>
              <a:buSzPts val="1050"/>
              <a:buChar char="■"/>
              <a:defRPr sz="1050">
                <a:solidFill>
                  <a:schemeClr val="accent5"/>
                </a:solidFill>
              </a:defRPr>
            </a:lvl6pPr>
            <a:lvl7pPr indent="-295275" lvl="6" marL="3200400" rtl="0">
              <a:spcBef>
                <a:spcPts val="1600"/>
              </a:spcBef>
              <a:spcAft>
                <a:spcPts val="0"/>
              </a:spcAft>
              <a:buClr>
                <a:schemeClr val="accent5"/>
              </a:buClr>
              <a:buSzPts val="1050"/>
              <a:buChar char="●"/>
              <a:defRPr sz="1050">
                <a:solidFill>
                  <a:schemeClr val="accent5"/>
                </a:solidFill>
              </a:defRPr>
            </a:lvl7pPr>
            <a:lvl8pPr indent="-295275" lvl="7" marL="3657600" rtl="0">
              <a:spcBef>
                <a:spcPts val="1600"/>
              </a:spcBef>
              <a:spcAft>
                <a:spcPts val="0"/>
              </a:spcAft>
              <a:buClr>
                <a:schemeClr val="accent5"/>
              </a:buClr>
              <a:buSzPts val="1050"/>
              <a:buChar char="○"/>
              <a:defRPr sz="1050">
                <a:solidFill>
                  <a:schemeClr val="accent5"/>
                </a:solidFill>
              </a:defRPr>
            </a:lvl8pPr>
            <a:lvl9pPr indent="-295275" lvl="8" marL="4114800" rtl="0">
              <a:spcBef>
                <a:spcPts val="1600"/>
              </a:spcBef>
              <a:spcAft>
                <a:spcPts val="1600"/>
              </a:spcAft>
              <a:buClr>
                <a:schemeClr val="accent5"/>
              </a:buClr>
              <a:buSzPts val="1050"/>
              <a:buChar char="■"/>
              <a:defRPr sz="1050">
                <a:solidFill>
                  <a:schemeClr val="accent5"/>
                </a:solidFill>
              </a:defRPr>
            </a:lvl9pPr>
          </a:lstStyle>
          <a:p/>
        </p:txBody>
      </p:sp>
      <p:sp>
        <p:nvSpPr>
          <p:cNvPr id="57" name="Google Shape;57;p10"/>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chemeClr val="lt1"/>
                </a:solidFill>
                <a:latin typeface="Open Sans"/>
                <a:ea typeface="Open Sans"/>
                <a:cs typeface="Open Sans"/>
                <a:sym typeface="Open Sans"/>
              </a:rPr>
              <a:t>© 2024 Turnitin LLC. All rights reserved.</a:t>
            </a:r>
            <a:endParaRPr sz="600">
              <a:solidFill>
                <a:schemeClr val="lt1"/>
              </a:solidFill>
              <a:latin typeface="Open Sans"/>
              <a:ea typeface="Open Sans"/>
              <a:cs typeface="Open Sans"/>
              <a:sym typeface="Open Sans"/>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theme" Target="../theme/theme2.xml"/><Relationship Id="rId25" Type="http://schemas.openxmlformats.org/officeDocument/2006/relationships/slideLayout" Target="../slideLayouts/slideLayout25.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lnSpc>
                <a:spcPct val="115000"/>
              </a:lnSpc>
              <a:spcBef>
                <a:spcPts val="0"/>
              </a:spcBef>
              <a:spcAft>
                <a:spcPts val="0"/>
              </a:spcAft>
              <a:buClr>
                <a:schemeClr val="dk1"/>
              </a:buClr>
              <a:buSzPts val="3100"/>
              <a:buFont typeface="Lexend Deca"/>
              <a:buNone/>
              <a:defRPr sz="3100">
                <a:solidFill>
                  <a:schemeClr val="dk1"/>
                </a:solidFill>
                <a:latin typeface="Lexend Deca"/>
                <a:ea typeface="Lexend Deca"/>
                <a:cs typeface="Lexend Deca"/>
                <a:sym typeface="Lexend Deca"/>
              </a:defRPr>
            </a:lvl1pPr>
            <a:lvl2pPr lvl="1" rtl="0">
              <a:lnSpc>
                <a:spcPct val="115000"/>
              </a:lnSpc>
              <a:spcBef>
                <a:spcPts val="0"/>
              </a:spcBef>
              <a:spcAft>
                <a:spcPts val="0"/>
              </a:spcAft>
              <a:buClr>
                <a:schemeClr val="dk1"/>
              </a:buClr>
              <a:buSzPts val="3100"/>
              <a:buFont typeface="Lexend Deca"/>
              <a:buNone/>
              <a:defRPr sz="3100">
                <a:solidFill>
                  <a:schemeClr val="dk1"/>
                </a:solidFill>
                <a:latin typeface="Lexend Deca"/>
                <a:ea typeface="Lexend Deca"/>
                <a:cs typeface="Lexend Deca"/>
                <a:sym typeface="Lexend Deca"/>
              </a:defRPr>
            </a:lvl2pPr>
            <a:lvl3pPr lvl="2" rtl="0">
              <a:lnSpc>
                <a:spcPct val="115000"/>
              </a:lnSpc>
              <a:spcBef>
                <a:spcPts val="0"/>
              </a:spcBef>
              <a:spcAft>
                <a:spcPts val="0"/>
              </a:spcAft>
              <a:buClr>
                <a:schemeClr val="dk1"/>
              </a:buClr>
              <a:buSzPts val="3100"/>
              <a:buFont typeface="Lexend Deca"/>
              <a:buNone/>
              <a:defRPr sz="3100">
                <a:solidFill>
                  <a:schemeClr val="dk1"/>
                </a:solidFill>
                <a:latin typeface="Lexend Deca"/>
                <a:ea typeface="Lexend Deca"/>
                <a:cs typeface="Lexend Deca"/>
                <a:sym typeface="Lexend Deca"/>
              </a:defRPr>
            </a:lvl3pPr>
            <a:lvl4pPr lvl="3" rtl="0">
              <a:lnSpc>
                <a:spcPct val="115000"/>
              </a:lnSpc>
              <a:spcBef>
                <a:spcPts val="0"/>
              </a:spcBef>
              <a:spcAft>
                <a:spcPts val="0"/>
              </a:spcAft>
              <a:buClr>
                <a:schemeClr val="dk1"/>
              </a:buClr>
              <a:buSzPts val="3100"/>
              <a:buFont typeface="Lexend Deca"/>
              <a:buNone/>
              <a:defRPr sz="3100">
                <a:solidFill>
                  <a:schemeClr val="dk1"/>
                </a:solidFill>
                <a:latin typeface="Lexend Deca"/>
                <a:ea typeface="Lexend Deca"/>
                <a:cs typeface="Lexend Deca"/>
                <a:sym typeface="Lexend Deca"/>
              </a:defRPr>
            </a:lvl4pPr>
            <a:lvl5pPr lvl="4" rtl="0">
              <a:lnSpc>
                <a:spcPct val="115000"/>
              </a:lnSpc>
              <a:spcBef>
                <a:spcPts val="0"/>
              </a:spcBef>
              <a:spcAft>
                <a:spcPts val="0"/>
              </a:spcAft>
              <a:buClr>
                <a:schemeClr val="dk1"/>
              </a:buClr>
              <a:buSzPts val="3100"/>
              <a:buFont typeface="Lexend Deca"/>
              <a:buNone/>
              <a:defRPr sz="3100">
                <a:solidFill>
                  <a:schemeClr val="dk1"/>
                </a:solidFill>
                <a:latin typeface="Lexend Deca"/>
                <a:ea typeface="Lexend Deca"/>
                <a:cs typeface="Lexend Deca"/>
                <a:sym typeface="Lexend Deca"/>
              </a:defRPr>
            </a:lvl5pPr>
            <a:lvl6pPr lvl="5" rtl="0">
              <a:lnSpc>
                <a:spcPct val="115000"/>
              </a:lnSpc>
              <a:spcBef>
                <a:spcPts val="0"/>
              </a:spcBef>
              <a:spcAft>
                <a:spcPts val="0"/>
              </a:spcAft>
              <a:buClr>
                <a:schemeClr val="dk1"/>
              </a:buClr>
              <a:buSzPts val="3100"/>
              <a:buFont typeface="Lexend Deca"/>
              <a:buNone/>
              <a:defRPr sz="3100">
                <a:solidFill>
                  <a:schemeClr val="dk1"/>
                </a:solidFill>
                <a:latin typeface="Lexend Deca"/>
                <a:ea typeface="Lexend Deca"/>
                <a:cs typeface="Lexend Deca"/>
                <a:sym typeface="Lexend Deca"/>
              </a:defRPr>
            </a:lvl6pPr>
            <a:lvl7pPr lvl="6" rtl="0">
              <a:lnSpc>
                <a:spcPct val="115000"/>
              </a:lnSpc>
              <a:spcBef>
                <a:spcPts val="0"/>
              </a:spcBef>
              <a:spcAft>
                <a:spcPts val="0"/>
              </a:spcAft>
              <a:buClr>
                <a:schemeClr val="dk1"/>
              </a:buClr>
              <a:buSzPts val="3100"/>
              <a:buFont typeface="Lexend Deca"/>
              <a:buNone/>
              <a:defRPr sz="3100">
                <a:solidFill>
                  <a:schemeClr val="dk1"/>
                </a:solidFill>
                <a:latin typeface="Lexend Deca"/>
                <a:ea typeface="Lexend Deca"/>
                <a:cs typeface="Lexend Deca"/>
                <a:sym typeface="Lexend Deca"/>
              </a:defRPr>
            </a:lvl7pPr>
            <a:lvl8pPr lvl="7" rtl="0">
              <a:lnSpc>
                <a:spcPct val="115000"/>
              </a:lnSpc>
              <a:spcBef>
                <a:spcPts val="0"/>
              </a:spcBef>
              <a:spcAft>
                <a:spcPts val="0"/>
              </a:spcAft>
              <a:buClr>
                <a:schemeClr val="dk1"/>
              </a:buClr>
              <a:buSzPts val="3100"/>
              <a:buFont typeface="Lexend Deca"/>
              <a:buNone/>
              <a:defRPr sz="3100">
                <a:solidFill>
                  <a:schemeClr val="dk1"/>
                </a:solidFill>
                <a:latin typeface="Lexend Deca"/>
                <a:ea typeface="Lexend Deca"/>
                <a:cs typeface="Lexend Deca"/>
                <a:sym typeface="Lexend Deca"/>
              </a:defRPr>
            </a:lvl8pPr>
            <a:lvl9pPr lvl="8" rtl="0">
              <a:lnSpc>
                <a:spcPct val="115000"/>
              </a:lnSpc>
              <a:spcBef>
                <a:spcPts val="0"/>
              </a:spcBef>
              <a:spcAft>
                <a:spcPts val="0"/>
              </a:spcAft>
              <a:buClr>
                <a:schemeClr val="dk1"/>
              </a:buClr>
              <a:buSzPts val="3100"/>
              <a:buFont typeface="Lexend Deca"/>
              <a:buNone/>
              <a:defRPr sz="3100">
                <a:solidFill>
                  <a:schemeClr val="dk1"/>
                </a:solidFill>
                <a:latin typeface="Lexend Deca"/>
                <a:ea typeface="Lexend Deca"/>
                <a:cs typeface="Lexend Deca"/>
                <a:sym typeface="Lexend Deca"/>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04800" lvl="0" marL="457200" rtl="0">
              <a:lnSpc>
                <a:spcPct val="115000"/>
              </a:lnSpc>
              <a:spcBef>
                <a:spcPts val="0"/>
              </a:spcBef>
              <a:spcAft>
                <a:spcPts val="0"/>
              </a:spcAft>
              <a:buClr>
                <a:schemeClr val="dk2"/>
              </a:buClr>
              <a:buSzPts val="1200"/>
              <a:buFont typeface="Open Sans"/>
              <a:buChar char="●"/>
              <a:defRPr sz="1200">
                <a:solidFill>
                  <a:schemeClr val="dk2"/>
                </a:solidFill>
                <a:latin typeface="Open Sans"/>
                <a:ea typeface="Open Sans"/>
                <a:cs typeface="Open Sans"/>
                <a:sym typeface="Open Sans"/>
              </a:defRPr>
            </a:lvl1pPr>
            <a:lvl2pPr indent="-304800" lvl="1" marL="914400" rtl="0">
              <a:lnSpc>
                <a:spcPct val="115000"/>
              </a:lnSpc>
              <a:spcBef>
                <a:spcPts val="1600"/>
              </a:spcBef>
              <a:spcAft>
                <a:spcPts val="0"/>
              </a:spcAft>
              <a:buClr>
                <a:schemeClr val="dk2"/>
              </a:buClr>
              <a:buSzPts val="1200"/>
              <a:buFont typeface="Open Sans"/>
              <a:buChar char="○"/>
              <a:defRPr sz="1200">
                <a:solidFill>
                  <a:schemeClr val="dk2"/>
                </a:solidFill>
                <a:latin typeface="Open Sans"/>
                <a:ea typeface="Open Sans"/>
                <a:cs typeface="Open Sans"/>
                <a:sym typeface="Open Sans"/>
              </a:defRPr>
            </a:lvl2pPr>
            <a:lvl3pPr indent="-304800" lvl="2" marL="1371600" rtl="0">
              <a:lnSpc>
                <a:spcPct val="115000"/>
              </a:lnSpc>
              <a:spcBef>
                <a:spcPts val="1600"/>
              </a:spcBef>
              <a:spcAft>
                <a:spcPts val="0"/>
              </a:spcAft>
              <a:buClr>
                <a:schemeClr val="dk2"/>
              </a:buClr>
              <a:buSzPts val="1200"/>
              <a:buFont typeface="Open Sans"/>
              <a:buChar char="■"/>
              <a:defRPr sz="1200">
                <a:solidFill>
                  <a:schemeClr val="dk2"/>
                </a:solidFill>
                <a:latin typeface="Open Sans"/>
                <a:ea typeface="Open Sans"/>
                <a:cs typeface="Open Sans"/>
                <a:sym typeface="Open Sans"/>
              </a:defRPr>
            </a:lvl3pPr>
            <a:lvl4pPr indent="-304800" lvl="3" marL="1828800" rtl="0">
              <a:lnSpc>
                <a:spcPct val="115000"/>
              </a:lnSpc>
              <a:spcBef>
                <a:spcPts val="1600"/>
              </a:spcBef>
              <a:spcAft>
                <a:spcPts val="0"/>
              </a:spcAft>
              <a:buClr>
                <a:schemeClr val="dk2"/>
              </a:buClr>
              <a:buSzPts val="1200"/>
              <a:buFont typeface="Open Sans"/>
              <a:buChar char="●"/>
              <a:defRPr sz="1200">
                <a:solidFill>
                  <a:schemeClr val="dk2"/>
                </a:solidFill>
                <a:latin typeface="Open Sans"/>
                <a:ea typeface="Open Sans"/>
                <a:cs typeface="Open Sans"/>
                <a:sym typeface="Open Sans"/>
              </a:defRPr>
            </a:lvl4pPr>
            <a:lvl5pPr indent="-304800" lvl="4" marL="2286000" rtl="0">
              <a:lnSpc>
                <a:spcPct val="115000"/>
              </a:lnSpc>
              <a:spcBef>
                <a:spcPts val="1600"/>
              </a:spcBef>
              <a:spcAft>
                <a:spcPts val="0"/>
              </a:spcAft>
              <a:buClr>
                <a:schemeClr val="dk2"/>
              </a:buClr>
              <a:buSzPts val="1200"/>
              <a:buFont typeface="Open Sans"/>
              <a:buChar char="○"/>
              <a:defRPr sz="1200">
                <a:solidFill>
                  <a:schemeClr val="dk2"/>
                </a:solidFill>
                <a:latin typeface="Open Sans"/>
                <a:ea typeface="Open Sans"/>
                <a:cs typeface="Open Sans"/>
                <a:sym typeface="Open Sans"/>
              </a:defRPr>
            </a:lvl5pPr>
            <a:lvl6pPr indent="-304800" lvl="5" marL="2743200" rtl="0">
              <a:lnSpc>
                <a:spcPct val="115000"/>
              </a:lnSpc>
              <a:spcBef>
                <a:spcPts val="1600"/>
              </a:spcBef>
              <a:spcAft>
                <a:spcPts val="0"/>
              </a:spcAft>
              <a:buClr>
                <a:schemeClr val="dk2"/>
              </a:buClr>
              <a:buSzPts val="1200"/>
              <a:buFont typeface="Open Sans"/>
              <a:buChar char="■"/>
              <a:defRPr sz="1200">
                <a:solidFill>
                  <a:schemeClr val="dk2"/>
                </a:solidFill>
                <a:latin typeface="Open Sans"/>
                <a:ea typeface="Open Sans"/>
                <a:cs typeface="Open Sans"/>
                <a:sym typeface="Open Sans"/>
              </a:defRPr>
            </a:lvl6pPr>
            <a:lvl7pPr indent="-304800" lvl="6" marL="3200400" rtl="0">
              <a:lnSpc>
                <a:spcPct val="115000"/>
              </a:lnSpc>
              <a:spcBef>
                <a:spcPts val="1600"/>
              </a:spcBef>
              <a:spcAft>
                <a:spcPts val="0"/>
              </a:spcAft>
              <a:buClr>
                <a:schemeClr val="dk2"/>
              </a:buClr>
              <a:buSzPts val="1200"/>
              <a:buFont typeface="Open Sans"/>
              <a:buChar char="●"/>
              <a:defRPr sz="1200">
                <a:solidFill>
                  <a:schemeClr val="dk2"/>
                </a:solidFill>
                <a:latin typeface="Open Sans"/>
                <a:ea typeface="Open Sans"/>
                <a:cs typeface="Open Sans"/>
                <a:sym typeface="Open Sans"/>
              </a:defRPr>
            </a:lvl7pPr>
            <a:lvl8pPr indent="-304800" lvl="7" marL="3657600" rtl="0">
              <a:lnSpc>
                <a:spcPct val="115000"/>
              </a:lnSpc>
              <a:spcBef>
                <a:spcPts val="1600"/>
              </a:spcBef>
              <a:spcAft>
                <a:spcPts val="0"/>
              </a:spcAft>
              <a:buClr>
                <a:schemeClr val="dk2"/>
              </a:buClr>
              <a:buSzPts val="1200"/>
              <a:buFont typeface="Open Sans"/>
              <a:buChar char="○"/>
              <a:defRPr sz="1200">
                <a:solidFill>
                  <a:schemeClr val="dk2"/>
                </a:solidFill>
                <a:latin typeface="Open Sans"/>
                <a:ea typeface="Open Sans"/>
                <a:cs typeface="Open Sans"/>
                <a:sym typeface="Open Sans"/>
              </a:defRPr>
            </a:lvl8pPr>
            <a:lvl9pPr indent="-304800" lvl="8" marL="4114800" rtl="0">
              <a:lnSpc>
                <a:spcPct val="115000"/>
              </a:lnSpc>
              <a:spcBef>
                <a:spcPts val="1600"/>
              </a:spcBef>
              <a:spcAft>
                <a:spcPts val="1600"/>
              </a:spcAft>
              <a:buClr>
                <a:schemeClr val="dk2"/>
              </a:buClr>
              <a:buSzPts val="1200"/>
              <a:buFont typeface="Open Sans"/>
              <a:buChar char="■"/>
              <a:defRPr sz="1200">
                <a:solidFill>
                  <a:schemeClr val="dk2"/>
                </a:solidFill>
                <a:latin typeface="Open Sans"/>
                <a:ea typeface="Open Sans"/>
                <a:cs typeface="Open Sans"/>
                <a:sym typeface="Open Sans"/>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image" Target="../media/image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9.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4" name="Shape 154"/>
        <p:cNvGrpSpPr/>
        <p:nvPr/>
      </p:nvGrpSpPr>
      <p:grpSpPr>
        <a:xfrm>
          <a:off x="0" y="0"/>
          <a:ext cx="0" cy="0"/>
          <a:chOff x="0" y="0"/>
          <a:chExt cx="0" cy="0"/>
        </a:xfrm>
      </p:grpSpPr>
      <p:sp>
        <p:nvSpPr>
          <p:cNvPr id="155" name="Google Shape;155;p27"/>
          <p:cNvSpPr txBox="1"/>
          <p:nvPr/>
        </p:nvSpPr>
        <p:spPr>
          <a:xfrm>
            <a:off x="774700" y="1595625"/>
            <a:ext cx="5150700" cy="494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600">
                <a:solidFill>
                  <a:srgbClr val="003C46"/>
                </a:solidFill>
                <a:latin typeface="Open Sans"/>
                <a:ea typeface="Open Sans"/>
                <a:cs typeface="Open Sans"/>
                <a:sym typeface="Open Sans"/>
              </a:rPr>
              <a:t>Comprehensive/final practice, scaffolded version</a:t>
            </a:r>
            <a:endParaRPr sz="1600">
              <a:solidFill>
                <a:srgbClr val="003C46"/>
              </a:solidFill>
              <a:latin typeface="Open Sans"/>
              <a:ea typeface="Open Sans"/>
              <a:cs typeface="Open Sans"/>
              <a:sym typeface="Open Sans"/>
            </a:endParaRPr>
          </a:p>
        </p:txBody>
      </p:sp>
      <p:sp>
        <p:nvSpPr>
          <p:cNvPr id="156" name="Google Shape;156;p27"/>
          <p:cNvSpPr txBox="1"/>
          <p:nvPr/>
        </p:nvSpPr>
        <p:spPr>
          <a:xfrm>
            <a:off x="763200" y="771050"/>
            <a:ext cx="7001100" cy="1144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3700">
                <a:solidFill>
                  <a:srgbClr val="003C46"/>
                </a:solidFill>
                <a:latin typeface="Lexend Deca"/>
                <a:ea typeface="Lexend Deca"/>
                <a:cs typeface="Lexend Deca"/>
                <a:sym typeface="Lexend Deca"/>
              </a:rPr>
              <a:t>Evaluating source credibility</a:t>
            </a:r>
            <a:r>
              <a:rPr lang="en" sz="3700">
                <a:solidFill>
                  <a:srgbClr val="003C46"/>
                </a:solidFill>
                <a:latin typeface="Lexend Deca"/>
                <a:ea typeface="Lexend Deca"/>
                <a:cs typeface="Lexend Deca"/>
                <a:sym typeface="Lexend Deca"/>
              </a:rPr>
              <a:t>:</a:t>
            </a:r>
            <a:endParaRPr sz="3700">
              <a:solidFill>
                <a:srgbClr val="003C46"/>
              </a:solidFill>
              <a:latin typeface="Lexend Deca"/>
              <a:ea typeface="Lexend Deca"/>
              <a:cs typeface="Lexend Deca"/>
              <a:sym typeface="Lexend Deca"/>
            </a:endParaRPr>
          </a:p>
        </p:txBody>
      </p:sp>
      <p:sp>
        <p:nvSpPr>
          <p:cNvPr id="157" name="Google Shape;157;p27"/>
          <p:cNvSpPr/>
          <p:nvPr/>
        </p:nvSpPr>
        <p:spPr>
          <a:xfrm>
            <a:off x="0" y="2291700"/>
            <a:ext cx="9144000" cy="2851800"/>
          </a:xfrm>
          <a:prstGeom prst="rect">
            <a:avLst/>
          </a:pr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58" name="Google Shape;158;p27"/>
          <p:cNvPicPr preferRelativeResize="0"/>
          <p:nvPr/>
        </p:nvPicPr>
        <p:blipFill>
          <a:blip r:embed="rId3">
            <a:alphaModFix/>
          </a:blip>
          <a:stretch>
            <a:fillRect/>
          </a:stretch>
        </p:blipFill>
        <p:spPr>
          <a:xfrm>
            <a:off x="622300" y="1936384"/>
            <a:ext cx="8097549" cy="3061116"/>
          </a:xfrm>
          <a:prstGeom prst="rect">
            <a:avLst/>
          </a:prstGeom>
          <a:noFill/>
          <a:ln>
            <a:noFill/>
          </a:ln>
        </p:spPr>
      </p:pic>
      <p:sp>
        <p:nvSpPr>
          <p:cNvPr id="159" name="Google Shape;159;p27"/>
          <p:cNvSpPr txBox="1"/>
          <p:nvPr/>
        </p:nvSpPr>
        <p:spPr>
          <a:xfrm>
            <a:off x="729050" y="4571600"/>
            <a:ext cx="5150700" cy="494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150">
                <a:solidFill>
                  <a:srgbClr val="003842"/>
                </a:solidFill>
                <a:latin typeface="Lexend Deca"/>
                <a:ea typeface="Lexend Deca"/>
                <a:cs typeface="Lexend Deca"/>
                <a:sym typeface="Lexend Deca"/>
              </a:rPr>
              <a:t>www.turnitin.com/resources/source-credibility</a:t>
            </a:r>
            <a:endParaRPr sz="1150">
              <a:solidFill>
                <a:srgbClr val="003842"/>
              </a:solidFill>
              <a:latin typeface="Lexend Deca"/>
              <a:ea typeface="Lexend Deca"/>
              <a:cs typeface="Lexend Deca"/>
              <a:sym typeface="Lexend Deca"/>
            </a:endParaRPr>
          </a:p>
          <a:p>
            <a:pPr indent="0" lvl="0" marL="0" rtl="0" algn="l">
              <a:lnSpc>
                <a:spcPct val="115000"/>
              </a:lnSpc>
              <a:spcBef>
                <a:spcPts val="1900"/>
              </a:spcBef>
              <a:spcAft>
                <a:spcPts val="0"/>
              </a:spcAft>
              <a:buClr>
                <a:schemeClr val="dk1"/>
              </a:buClr>
              <a:buSzPts val="1100"/>
              <a:buFont typeface="Arial"/>
              <a:buNone/>
            </a:pPr>
            <a:r>
              <a:t/>
            </a:r>
            <a:endParaRPr sz="500" u="sng">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000">
              <a:solidFill>
                <a:srgbClr val="003C46"/>
              </a:solidFill>
              <a:latin typeface="Open Sans"/>
              <a:ea typeface="Open Sans"/>
              <a:cs typeface="Open Sans"/>
              <a:sym typeface="Open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9" name="Shape 239"/>
        <p:cNvGrpSpPr/>
        <p:nvPr/>
      </p:nvGrpSpPr>
      <p:grpSpPr>
        <a:xfrm>
          <a:off x="0" y="0"/>
          <a:ext cx="0" cy="0"/>
          <a:chOff x="0" y="0"/>
          <a:chExt cx="0" cy="0"/>
        </a:xfrm>
      </p:grpSpPr>
      <p:sp>
        <p:nvSpPr>
          <p:cNvPr id="240" name="Google Shape;240;p36"/>
          <p:cNvSpPr txBox="1"/>
          <p:nvPr>
            <p:ph type="title"/>
          </p:nvPr>
        </p:nvSpPr>
        <p:spPr>
          <a:xfrm>
            <a:off x="752400" y="604800"/>
            <a:ext cx="6292800" cy="65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Station 3: Purpose</a:t>
            </a:r>
            <a:endParaRPr/>
          </a:p>
        </p:txBody>
      </p:sp>
      <p:sp>
        <p:nvSpPr>
          <p:cNvPr id="241" name="Google Shape;241;p36"/>
          <p:cNvSpPr txBox="1"/>
          <p:nvPr>
            <p:ph idx="1" type="body"/>
          </p:nvPr>
        </p:nvSpPr>
        <p:spPr>
          <a:xfrm>
            <a:off x="752400" y="1724400"/>
            <a:ext cx="7740000" cy="2912400"/>
          </a:xfrm>
          <a:prstGeom prst="rect">
            <a:avLst/>
          </a:prstGeom>
        </p:spPr>
        <p:txBody>
          <a:bodyPr anchorCtr="0" anchor="t" bIns="91425" lIns="91425" spcFirstLastPara="1" rIns="91425" wrap="square" tIns="91425">
            <a:noAutofit/>
          </a:bodyPr>
          <a:lstStyle/>
          <a:p>
            <a:pPr indent="-323850" lvl="0" marL="457200" rtl="0" algn="l">
              <a:spcBef>
                <a:spcPts val="0"/>
              </a:spcBef>
              <a:spcAft>
                <a:spcPts val="0"/>
              </a:spcAft>
              <a:buClr>
                <a:schemeClr val="dk1"/>
              </a:buClr>
              <a:buSzPts val="1500"/>
              <a:buFont typeface="Lexend Deca"/>
              <a:buAutoNum type="arabicPeriod"/>
            </a:pPr>
            <a:r>
              <a:rPr lang="en">
                <a:solidFill>
                  <a:schemeClr val="dk1"/>
                </a:solidFill>
                <a:latin typeface="Lexend Deca"/>
                <a:ea typeface="Lexend Deca"/>
                <a:cs typeface="Lexend Deca"/>
                <a:sym typeface="Lexend Deca"/>
              </a:rPr>
              <a:t>Does the author aim to inform, persuade or entertain the audience?</a:t>
            </a:r>
            <a:endParaRPr>
              <a:solidFill>
                <a:schemeClr val="dk1"/>
              </a:solidFill>
              <a:latin typeface="Lexend Deca"/>
              <a:ea typeface="Lexend Deca"/>
              <a:cs typeface="Lexend Deca"/>
              <a:sym typeface="Lexend Deca"/>
            </a:endParaRPr>
          </a:p>
          <a:p>
            <a:pPr indent="-298450" lvl="0" marL="457200" rtl="0" algn="l">
              <a:spcBef>
                <a:spcPts val="0"/>
              </a:spcBef>
              <a:spcAft>
                <a:spcPts val="0"/>
              </a:spcAft>
              <a:buSzPts val="1100"/>
              <a:buChar char="●"/>
            </a:pPr>
            <a:r>
              <a:rPr lang="en" sz="1100"/>
              <a:t>Informational writing presents factual information in a fair and accurate way.</a:t>
            </a:r>
            <a:endParaRPr sz="1100"/>
          </a:p>
          <a:p>
            <a:pPr indent="-298450" lvl="0" marL="457200" rtl="0" algn="l">
              <a:spcBef>
                <a:spcPts val="0"/>
              </a:spcBef>
              <a:spcAft>
                <a:spcPts val="0"/>
              </a:spcAft>
              <a:buSzPts val="1100"/>
              <a:buChar char="●"/>
            </a:pPr>
            <a:r>
              <a:rPr lang="en" sz="1100"/>
              <a:t>Persuasive writing includes opinions (trying to sell or convince the audience of something).</a:t>
            </a:r>
            <a:endParaRPr sz="1100"/>
          </a:p>
          <a:p>
            <a:pPr indent="-298450" lvl="0" marL="457200" rtl="0" algn="l">
              <a:spcBef>
                <a:spcPts val="0"/>
              </a:spcBef>
              <a:spcAft>
                <a:spcPts val="0"/>
              </a:spcAft>
              <a:buSzPts val="1100"/>
              <a:buChar char="●"/>
            </a:pPr>
            <a:r>
              <a:rPr lang="en" sz="1100"/>
              <a:t>Entertaining writing includes satire (making fun of something) and gossip.</a:t>
            </a:r>
            <a:endParaRPr sz="1100"/>
          </a:p>
          <a:p>
            <a:pPr indent="-323850" lvl="0" marL="457200" rtl="0" algn="l">
              <a:spcBef>
                <a:spcPts val="1000"/>
              </a:spcBef>
              <a:spcAft>
                <a:spcPts val="0"/>
              </a:spcAft>
              <a:buClr>
                <a:schemeClr val="dk1"/>
              </a:buClr>
              <a:buSzPts val="1500"/>
              <a:buFont typeface="Lexend Deca"/>
              <a:buAutoNum type="arabicPeriod"/>
            </a:pPr>
            <a:r>
              <a:rPr lang="en">
                <a:solidFill>
                  <a:schemeClr val="dk1"/>
                </a:solidFill>
                <a:latin typeface="Lexend Deca"/>
                <a:ea typeface="Lexend Deca"/>
                <a:cs typeface="Lexend Deca"/>
                <a:sym typeface="Lexend Deca"/>
              </a:rPr>
              <a:t>Who is the intended audience for this information?</a:t>
            </a:r>
            <a:endParaRPr>
              <a:solidFill>
                <a:schemeClr val="dk1"/>
              </a:solidFill>
              <a:latin typeface="Lexend Deca"/>
              <a:ea typeface="Lexend Deca"/>
              <a:cs typeface="Lexend Deca"/>
              <a:sym typeface="Lexend Deca"/>
            </a:endParaRPr>
          </a:p>
          <a:p>
            <a:pPr indent="-298450" lvl="0" marL="457200" rtl="0" algn="l">
              <a:spcBef>
                <a:spcPts val="0"/>
              </a:spcBef>
              <a:spcAft>
                <a:spcPts val="0"/>
              </a:spcAft>
              <a:buSzPts val="1100"/>
              <a:buChar char="●"/>
            </a:pPr>
            <a:r>
              <a:rPr lang="en" sz="1100"/>
              <a:t>Is the writing targeted to people who have deep knowledge in the field, or is the writing intended for everyone to understand?</a:t>
            </a:r>
            <a:endParaRPr sz="1100"/>
          </a:p>
          <a:p>
            <a:pPr indent="-323850" lvl="0" marL="457200" rtl="0" algn="l">
              <a:spcBef>
                <a:spcPts val="1000"/>
              </a:spcBef>
              <a:spcAft>
                <a:spcPts val="0"/>
              </a:spcAft>
              <a:buClr>
                <a:schemeClr val="dk1"/>
              </a:buClr>
              <a:buSzPts val="1500"/>
              <a:buFont typeface="Lexend Deca"/>
              <a:buAutoNum type="arabicPeriod"/>
            </a:pPr>
            <a:r>
              <a:rPr lang="en">
                <a:solidFill>
                  <a:schemeClr val="dk1"/>
                </a:solidFill>
                <a:latin typeface="Lexend Deca"/>
                <a:ea typeface="Lexend Deca"/>
                <a:cs typeface="Lexend Deca"/>
                <a:sym typeface="Lexend Deca"/>
              </a:rPr>
              <a:t>How much of the information appears to be factual?</a:t>
            </a:r>
            <a:endParaRPr>
              <a:solidFill>
                <a:schemeClr val="dk1"/>
              </a:solidFill>
              <a:latin typeface="Lexend Deca"/>
              <a:ea typeface="Lexend Deca"/>
              <a:cs typeface="Lexend Deca"/>
              <a:sym typeface="Lexend Deca"/>
            </a:endParaRPr>
          </a:p>
          <a:p>
            <a:pPr indent="-298450" lvl="0" marL="457200" rtl="0" algn="l">
              <a:spcBef>
                <a:spcPts val="0"/>
              </a:spcBef>
              <a:spcAft>
                <a:spcPts val="0"/>
              </a:spcAft>
              <a:buSzPts val="1100"/>
              <a:buChar char="●"/>
            </a:pPr>
            <a:r>
              <a:rPr lang="en" sz="1100"/>
              <a:t>If the author appears to take a position on the issue, are both sides presented fairly and in an accurate way?</a:t>
            </a:r>
            <a:endParaRPr sz="1100"/>
          </a:p>
          <a:p>
            <a:pPr indent="-298450" lvl="0" marL="457200" rtl="0" algn="l">
              <a:spcBef>
                <a:spcPts val="0"/>
              </a:spcBef>
              <a:spcAft>
                <a:spcPts val="0"/>
              </a:spcAft>
              <a:buSzPts val="1100"/>
              <a:buChar char="●"/>
            </a:pPr>
            <a:r>
              <a:rPr lang="en" sz="1100"/>
              <a:t>Are graphics or imagery used to sway the opinion of the audience? Is the information represented fairly?</a:t>
            </a:r>
            <a:endParaRPr sz="11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37"/>
          <p:cNvSpPr txBox="1"/>
          <p:nvPr>
            <p:ph type="title"/>
          </p:nvPr>
        </p:nvSpPr>
        <p:spPr>
          <a:xfrm>
            <a:off x="752400" y="604800"/>
            <a:ext cx="6292800" cy="65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Station 4: Perspective</a:t>
            </a:r>
            <a:endParaRPr/>
          </a:p>
        </p:txBody>
      </p:sp>
      <p:sp>
        <p:nvSpPr>
          <p:cNvPr id="247" name="Google Shape;247;p37"/>
          <p:cNvSpPr txBox="1"/>
          <p:nvPr>
            <p:ph idx="1" type="body"/>
          </p:nvPr>
        </p:nvSpPr>
        <p:spPr>
          <a:xfrm>
            <a:off x="752400" y="1724400"/>
            <a:ext cx="7740000" cy="2912400"/>
          </a:xfrm>
          <a:prstGeom prst="rect">
            <a:avLst/>
          </a:prstGeom>
        </p:spPr>
        <p:txBody>
          <a:bodyPr anchorCtr="0" anchor="t" bIns="91425" lIns="91425" spcFirstLastPara="1" rIns="91425" wrap="square" tIns="91425">
            <a:noAutofit/>
          </a:bodyPr>
          <a:lstStyle/>
          <a:p>
            <a:pPr indent="-323850" lvl="0" marL="457200" rtl="0" algn="l">
              <a:spcBef>
                <a:spcPts val="0"/>
              </a:spcBef>
              <a:spcAft>
                <a:spcPts val="0"/>
              </a:spcAft>
              <a:buClr>
                <a:schemeClr val="dk1"/>
              </a:buClr>
              <a:buSzPts val="1500"/>
              <a:buFont typeface="Lexend Deca"/>
              <a:buAutoNum type="arabicPeriod"/>
            </a:pPr>
            <a:r>
              <a:rPr lang="en">
                <a:solidFill>
                  <a:schemeClr val="dk1"/>
                </a:solidFill>
                <a:latin typeface="Lexend Deca"/>
                <a:ea typeface="Lexend Deca"/>
                <a:cs typeface="Lexend Deca"/>
                <a:sym typeface="Lexend Deca"/>
              </a:rPr>
              <a:t>What is the tone or voice of the author in the writing?</a:t>
            </a:r>
            <a:endParaRPr>
              <a:solidFill>
                <a:schemeClr val="dk1"/>
              </a:solidFill>
              <a:latin typeface="Lexend Deca"/>
              <a:ea typeface="Lexend Deca"/>
              <a:cs typeface="Lexend Deca"/>
              <a:sym typeface="Lexend Deca"/>
            </a:endParaRPr>
          </a:p>
          <a:p>
            <a:pPr indent="-298450" lvl="0" marL="457200" rtl="0" algn="l">
              <a:spcBef>
                <a:spcPts val="0"/>
              </a:spcBef>
              <a:spcAft>
                <a:spcPts val="0"/>
              </a:spcAft>
              <a:buSzPts val="1100"/>
              <a:buChar char="●"/>
            </a:pPr>
            <a:r>
              <a:rPr lang="en" sz="1100"/>
              <a:t>Look at the word choices and sentence structure the author uses.</a:t>
            </a:r>
            <a:endParaRPr sz="1100"/>
          </a:p>
          <a:p>
            <a:pPr indent="-298450" lvl="1" marL="914400" rtl="0" algn="l">
              <a:spcBef>
                <a:spcPts val="0"/>
              </a:spcBef>
              <a:spcAft>
                <a:spcPts val="0"/>
              </a:spcAft>
              <a:buSzPts val="1100"/>
              <a:buChar char="○"/>
            </a:pPr>
            <a:r>
              <a:rPr lang="en" sz="1100"/>
              <a:t>Are ideas presented in a professional, matter-of-fact way (mostly free of emotion)?</a:t>
            </a:r>
            <a:endParaRPr sz="1100"/>
          </a:p>
          <a:p>
            <a:pPr indent="-298450" lvl="1" marL="914400" rtl="0" algn="l">
              <a:spcBef>
                <a:spcPts val="0"/>
              </a:spcBef>
              <a:spcAft>
                <a:spcPts val="0"/>
              </a:spcAft>
              <a:buSzPts val="1100"/>
              <a:buChar char="○"/>
            </a:pPr>
            <a:r>
              <a:rPr lang="en" sz="1100"/>
              <a:t>Or are ideas presented in a way that feels persuasive or emotional?</a:t>
            </a:r>
            <a:endParaRPr sz="1100"/>
          </a:p>
          <a:p>
            <a:pPr indent="-323850" lvl="0" marL="457200" rtl="0" algn="l">
              <a:spcBef>
                <a:spcPts val="1000"/>
              </a:spcBef>
              <a:spcAft>
                <a:spcPts val="0"/>
              </a:spcAft>
              <a:buClr>
                <a:schemeClr val="dk1"/>
              </a:buClr>
              <a:buSzPts val="1500"/>
              <a:buFont typeface="Lexend Deca"/>
              <a:buAutoNum type="arabicPeriod"/>
            </a:pPr>
            <a:r>
              <a:rPr lang="en">
                <a:solidFill>
                  <a:schemeClr val="dk1"/>
                </a:solidFill>
                <a:latin typeface="Lexend Deca"/>
                <a:ea typeface="Lexend Deca"/>
                <a:cs typeface="Lexend Deca"/>
                <a:sym typeface="Lexend Deca"/>
              </a:rPr>
              <a:t>Does the writing appear to be biased (favouring one side heavily)?</a:t>
            </a:r>
            <a:endParaRPr>
              <a:solidFill>
                <a:schemeClr val="dk1"/>
              </a:solidFill>
              <a:latin typeface="Lexend Deca"/>
              <a:ea typeface="Lexend Deca"/>
              <a:cs typeface="Lexend Deca"/>
              <a:sym typeface="Lexend Deca"/>
            </a:endParaRPr>
          </a:p>
          <a:p>
            <a:pPr indent="-298450" lvl="0" marL="457200" rtl="0" algn="l">
              <a:spcBef>
                <a:spcPts val="0"/>
              </a:spcBef>
              <a:spcAft>
                <a:spcPts val="0"/>
              </a:spcAft>
              <a:buSzPts val="1100"/>
              <a:buChar char="●"/>
            </a:pPr>
            <a:r>
              <a:rPr lang="en" sz="1100"/>
              <a:t>Is the author presenting all information fairly and accurately?</a:t>
            </a:r>
            <a:endParaRPr sz="1100"/>
          </a:p>
          <a:p>
            <a:pPr indent="-298450" lvl="0" marL="457200" rtl="0" algn="l">
              <a:spcBef>
                <a:spcPts val="0"/>
              </a:spcBef>
              <a:spcAft>
                <a:spcPts val="0"/>
              </a:spcAft>
              <a:buSzPts val="1100"/>
              <a:buChar char="●"/>
            </a:pPr>
            <a:r>
              <a:rPr lang="en" sz="1100"/>
              <a:t>Does the writing present strong opinions on a political, religious or cultural issue? Does it seem to unfairly support one side of the issue over the other?</a:t>
            </a:r>
            <a:endParaRPr sz="1100"/>
          </a:p>
          <a:p>
            <a:pPr indent="-298450" lvl="0" marL="457200" rtl="0" algn="l">
              <a:spcBef>
                <a:spcPts val="0"/>
              </a:spcBef>
              <a:spcAft>
                <a:spcPts val="0"/>
              </a:spcAft>
              <a:buSzPts val="1100"/>
              <a:buChar char="●"/>
            </a:pPr>
            <a:r>
              <a:rPr lang="en" sz="1100"/>
              <a:t>Are there claims made that are not supported by evidence?</a:t>
            </a:r>
            <a:endParaRPr sz="1100"/>
          </a:p>
          <a:p>
            <a:pPr indent="0" lvl="0" marL="0" rtl="0" algn="l">
              <a:spcBef>
                <a:spcPts val="1600"/>
              </a:spcBef>
              <a:spcAft>
                <a:spcPts val="0"/>
              </a:spcAft>
              <a:buNone/>
            </a:pPr>
            <a:r>
              <a:t/>
            </a:r>
            <a:endParaRPr sz="1100"/>
          </a:p>
          <a:p>
            <a:pPr indent="0" lvl="0" marL="0" rtl="0" algn="l">
              <a:spcBef>
                <a:spcPts val="1600"/>
              </a:spcBef>
              <a:spcAft>
                <a:spcPts val="1600"/>
              </a:spcAft>
              <a:buNone/>
            </a:pPr>
            <a:r>
              <a:t/>
            </a:r>
            <a:endParaRPr sz="11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1" name="Shape 251"/>
        <p:cNvGrpSpPr/>
        <p:nvPr/>
      </p:nvGrpSpPr>
      <p:grpSpPr>
        <a:xfrm>
          <a:off x="0" y="0"/>
          <a:ext cx="0" cy="0"/>
          <a:chOff x="0" y="0"/>
          <a:chExt cx="0" cy="0"/>
        </a:xfrm>
      </p:grpSpPr>
      <p:sp>
        <p:nvSpPr>
          <p:cNvPr id="252" name="Google Shape;252;p38"/>
          <p:cNvSpPr txBox="1"/>
          <p:nvPr>
            <p:ph type="title"/>
          </p:nvPr>
        </p:nvSpPr>
        <p:spPr>
          <a:xfrm>
            <a:off x="752400" y="604800"/>
            <a:ext cx="6292800" cy="65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Station 5: Academic</a:t>
            </a:r>
            <a:endParaRPr/>
          </a:p>
        </p:txBody>
      </p:sp>
      <p:sp>
        <p:nvSpPr>
          <p:cNvPr id="253" name="Google Shape;253;p38"/>
          <p:cNvSpPr txBox="1"/>
          <p:nvPr>
            <p:ph idx="1" type="body"/>
          </p:nvPr>
        </p:nvSpPr>
        <p:spPr>
          <a:xfrm>
            <a:off x="752400" y="1724400"/>
            <a:ext cx="7740000" cy="2912400"/>
          </a:xfrm>
          <a:prstGeom prst="rect">
            <a:avLst/>
          </a:prstGeom>
        </p:spPr>
        <p:txBody>
          <a:bodyPr anchorCtr="0" anchor="t" bIns="91425" lIns="91425" spcFirstLastPara="1" rIns="91425" wrap="square" tIns="91425">
            <a:noAutofit/>
          </a:bodyPr>
          <a:lstStyle/>
          <a:p>
            <a:pPr indent="-323850" lvl="0" marL="457200" rtl="0" algn="l">
              <a:spcBef>
                <a:spcPts val="0"/>
              </a:spcBef>
              <a:spcAft>
                <a:spcPts val="0"/>
              </a:spcAft>
              <a:buClr>
                <a:schemeClr val="dk1"/>
              </a:buClr>
              <a:buSzPts val="1500"/>
              <a:buFont typeface="Lexend Deca"/>
              <a:buAutoNum type="arabicPeriod"/>
            </a:pPr>
            <a:r>
              <a:rPr lang="en">
                <a:solidFill>
                  <a:schemeClr val="dk1"/>
                </a:solidFill>
                <a:latin typeface="Lexend Deca"/>
                <a:ea typeface="Lexend Deca"/>
                <a:cs typeface="Lexend Deca"/>
                <a:sym typeface="Lexend Deca"/>
              </a:rPr>
              <a:t>Is the information supported by evidence?</a:t>
            </a:r>
            <a:endParaRPr>
              <a:solidFill>
                <a:schemeClr val="dk1"/>
              </a:solidFill>
              <a:latin typeface="Lexend Deca"/>
              <a:ea typeface="Lexend Deca"/>
              <a:cs typeface="Lexend Deca"/>
              <a:sym typeface="Lexend Deca"/>
            </a:endParaRPr>
          </a:p>
          <a:p>
            <a:pPr indent="-298450" lvl="0" marL="457200" rtl="0" algn="l">
              <a:spcBef>
                <a:spcPts val="0"/>
              </a:spcBef>
              <a:spcAft>
                <a:spcPts val="0"/>
              </a:spcAft>
              <a:buSzPts val="1100"/>
              <a:buChar char="●"/>
            </a:pPr>
            <a:r>
              <a:rPr lang="en" sz="1100"/>
              <a:t>Are the author’s ideas backed by valid evidence from cited sources?</a:t>
            </a:r>
            <a:endParaRPr sz="1100"/>
          </a:p>
          <a:p>
            <a:pPr indent="-323850" lvl="0" marL="457200" rtl="0" algn="l">
              <a:spcBef>
                <a:spcPts val="1000"/>
              </a:spcBef>
              <a:spcAft>
                <a:spcPts val="0"/>
              </a:spcAft>
              <a:buClr>
                <a:schemeClr val="dk1"/>
              </a:buClr>
              <a:buSzPts val="1500"/>
              <a:buFont typeface="Lexend Deca"/>
              <a:buAutoNum type="arabicPeriod"/>
            </a:pPr>
            <a:r>
              <a:rPr lang="en">
                <a:solidFill>
                  <a:schemeClr val="dk1"/>
                </a:solidFill>
                <a:latin typeface="Lexend Deca"/>
                <a:ea typeface="Lexend Deca"/>
                <a:cs typeface="Lexend Deca"/>
                <a:sym typeface="Lexend Deca"/>
              </a:rPr>
              <a:t>Is the source formally written?</a:t>
            </a:r>
            <a:endParaRPr>
              <a:solidFill>
                <a:schemeClr val="dk1"/>
              </a:solidFill>
              <a:latin typeface="Lexend Deca"/>
              <a:ea typeface="Lexend Deca"/>
              <a:cs typeface="Lexend Deca"/>
              <a:sym typeface="Lexend Deca"/>
            </a:endParaRPr>
          </a:p>
          <a:p>
            <a:pPr indent="-298450" lvl="0" marL="457200" rtl="0" algn="l">
              <a:spcBef>
                <a:spcPts val="0"/>
              </a:spcBef>
              <a:spcAft>
                <a:spcPts val="0"/>
              </a:spcAft>
              <a:buSzPts val="1100"/>
              <a:buChar char="●"/>
            </a:pPr>
            <a:r>
              <a:rPr lang="en" sz="1100"/>
              <a:t>Does the writing feel professional? To what degree is it free from errors and inappropriate language?</a:t>
            </a:r>
            <a:endParaRPr sz="1100"/>
          </a:p>
          <a:p>
            <a:pPr indent="-323850" lvl="0" marL="457200" rtl="0" algn="l">
              <a:spcBef>
                <a:spcPts val="1000"/>
              </a:spcBef>
              <a:spcAft>
                <a:spcPts val="0"/>
              </a:spcAft>
              <a:buClr>
                <a:schemeClr val="dk1"/>
              </a:buClr>
              <a:buSzPts val="1500"/>
              <a:buFont typeface="Lexend Deca"/>
              <a:buAutoNum type="arabicPeriod"/>
            </a:pPr>
            <a:r>
              <a:rPr lang="en">
                <a:solidFill>
                  <a:schemeClr val="dk1"/>
                </a:solidFill>
                <a:latin typeface="Lexend Deca"/>
                <a:ea typeface="Lexend Deca"/>
                <a:cs typeface="Lexend Deca"/>
                <a:sym typeface="Lexend Deca"/>
              </a:rPr>
              <a:t>Was the source published in an academic journal?</a:t>
            </a:r>
            <a:endParaRPr>
              <a:solidFill>
                <a:schemeClr val="dk1"/>
              </a:solidFill>
              <a:latin typeface="Lexend Deca"/>
              <a:ea typeface="Lexend Deca"/>
              <a:cs typeface="Lexend Deca"/>
              <a:sym typeface="Lexend Deca"/>
            </a:endParaRPr>
          </a:p>
          <a:p>
            <a:pPr indent="-298450" lvl="0" marL="457200" rtl="0" algn="l">
              <a:spcBef>
                <a:spcPts val="0"/>
              </a:spcBef>
              <a:spcAft>
                <a:spcPts val="0"/>
              </a:spcAft>
              <a:buSzPts val="1100"/>
              <a:buChar char="●"/>
            </a:pPr>
            <a:r>
              <a:rPr lang="en" sz="1100"/>
              <a:t>If so, was the source peer-reviewed?</a:t>
            </a:r>
            <a:endParaRPr sz="1100"/>
          </a:p>
          <a:p>
            <a:pPr indent="-298450" lvl="1" marL="914400" rtl="0" algn="l">
              <a:spcBef>
                <a:spcPts val="0"/>
              </a:spcBef>
              <a:spcAft>
                <a:spcPts val="0"/>
              </a:spcAft>
              <a:buSzPts val="1100"/>
              <a:buChar char="○"/>
            </a:pPr>
            <a:r>
              <a:rPr lang="en" sz="1100"/>
              <a:t>This means the research was validated by another qualified expert in the field.</a:t>
            </a:r>
            <a:endParaRPr sz="11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39"/>
          <p:cNvSpPr txBox="1"/>
          <p:nvPr>
            <p:ph type="title"/>
          </p:nvPr>
        </p:nvSpPr>
        <p:spPr>
          <a:xfrm>
            <a:off x="752400" y="604800"/>
            <a:ext cx="6292800" cy="65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Station 6: Relevance</a:t>
            </a:r>
            <a:endParaRPr/>
          </a:p>
        </p:txBody>
      </p:sp>
      <p:sp>
        <p:nvSpPr>
          <p:cNvPr id="259" name="Google Shape;259;p39"/>
          <p:cNvSpPr txBox="1"/>
          <p:nvPr>
            <p:ph idx="1" type="body"/>
          </p:nvPr>
        </p:nvSpPr>
        <p:spPr>
          <a:xfrm>
            <a:off x="752400" y="1724400"/>
            <a:ext cx="7740000" cy="2912400"/>
          </a:xfrm>
          <a:prstGeom prst="rect">
            <a:avLst/>
          </a:prstGeom>
        </p:spPr>
        <p:txBody>
          <a:bodyPr anchorCtr="0" anchor="t" bIns="91425" lIns="91425" spcFirstLastPara="1" rIns="91425" wrap="square" tIns="91425">
            <a:noAutofit/>
          </a:bodyPr>
          <a:lstStyle/>
          <a:p>
            <a:pPr indent="-323850" lvl="0" marL="457200" rtl="0" algn="l">
              <a:spcBef>
                <a:spcPts val="0"/>
              </a:spcBef>
              <a:spcAft>
                <a:spcPts val="0"/>
              </a:spcAft>
              <a:buClr>
                <a:schemeClr val="dk1"/>
              </a:buClr>
              <a:buSzPts val="1500"/>
              <a:buFont typeface="Lexend Deca"/>
              <a:buAutoNum type="arabicPeriod"/>
            </a:pPr>
            <a:r>
              <a:rPr lang="en">
                <a:solidFill>
                  <a:schemeClr val="dk1"/>
                </a:solidFill>
                <a:latin typeface="Lexend Deca"/>
                <a:ea typeface="Lexend Deca"/>
                <a:cs typeface="Lexend Deca"/>
                <a:sym typeface="Lexend Deca"/>
              </a:rPr>
              <a:t>How current is the source?</a:t>
            </a:r>
            <a:endParaRPr>
              <a:solidFill>
                <a:schemeClr val="dk1"/>
              </a:solidFill>
              <a:latin typeface="Lexend Deca"/>
              <a:ea typeface="Lexend Deca"/>
              <a:cs typeface="Lexend Deca"/>
              <a:sym typeface="Lexend Deca"/>
            </a:endParaRPr>
          </a:p>
          <a:p>
            <a:pPr indent="-298450" lvl="0" marL="457200" rtl="0" algn="l">
              <a:spcBef>
                <a:spcPts val="0"/>
              </a:spcBef>
              <a:spcAft>
                <a:spcPts val="0"/>
              </a:spcAft>
              <a:buSzPts val="1100"/>
              <a:buChar char="●"/>
            </a:pPr>
            <a:r>
              <a:rPr lang="en" sz="1100"/>
              <a:t>Look for the original publication date.</a:t>
            </a:r>
            <a:endParaRPr sz="1100"/>
          </a:p>
          <a:p>
            <a:pPr indent="-298450" lvl="1" marL="914400" rtl="0" algn="l">
              <a:spcBef>
                <a:spcPts val="0"/>
              </a:spcBef>
              <a:spcAft>
                <a:spcPts val="0"/>
              </a:spcAft>
              <a:buSzPts val="1100"/>
              <a:buChar char="○"/>
            </a:pPr>
            <a:r>
              <a:rPr lang="en" sz="1100"/>
              <a:t>When was the source published?</a:t>
            </a:r>
            <a:endParaRPr sz="1100"/>
          </a:p>
          <a:p>
            <a:pPr indent="-298450" lvl="1" marL="914400" rtl="0" algn="l">
              <a:spcBef>
                <a:spcPts val="0"/>
              </a:spcBef>
              <a:spcAft>
                <a:spcPts val="0"/>
              </a:spcAft>
              <a:buSzPts val="1100"/>
              <a:buChar char="○"/>
            </a:pPr>
            <a:r>
              <a:rPr lang="en" sz="1100"/>
              <a:t>Has it been updated since? (Should it have been?)</a:t>
            </a:r>
            <a:endParaRPr sz="1100"/>
          </a:p>
          <a:p>
            <a:pPr indent="-323850" lvl="0" marL="457200" rtl="0" algn="l">
              <a:spcBef>
                <a:spcPts val="1000"/>
              </a:spcBef>
              <a:spcAft>
                <a:spcPts val="0"/>
              </a:spcAft>
              <a:buClr>
                <a:schemeClr val="dk1"/>
              </a:buClr>
              <a:buSzPts val="1500"/>
              <a:buFont typeface="Lexend Deca"/>
              <a:buAutoNum type="arabicPeriod"/>
            </a:pPr>
            <a:r>
              <a:rPr lang="en">
                <a:solidFill>
                  <a:schemeClr val="dk1"/>
                </a:solidFill>
                <a:latin typeface="Lexend Deca"/>
                <a:ea typeface="Lexend Deca"/>
                <a:cs typeface="Lexend Deca"/>
                <a:sym typeface="Lexend Deca"/>
              </a:rPr>
              <a:t>Review the assignment expectations. What types of sources are required?</a:t>
            </a:r>
            <a:endParaRPr>
              <a:solidFill>
                <a:schemeClr val="dk1"/>
              </a:solidFill>
              <a:latin typeface="Lexend Deca"/>
              <a:ea typeface="Lexend Deca"/>
              <a:cs typeface="Lexend Deca"/>
              <a:sym typeface="Lexend Deca"/>
            </a:endParaRPr>
          </a:p>
          <a:p>
            <a:pPr indent="-298450" lvl="0" marL="457200" rtl="0" algn="l">
              <a:spcBef>
                <a:spcPts val="0"/>
              </a:spcBef>
              <a:spcAft>
                <a:spcPts val="0"/>
              </a:spcAft>
              <a:buSzPts val="1100"/>
              <a:buChar char="●"/>
            </a:pPr>
            <a:r>
              <a:rPr lang="en" sz="1100"/>
              <a:t>Primary sources? (first-hand accounts: eyewitness testimony, autobiography, etc.)</a:t>
            </a:r>
            <a:endParaRPr sz="1100"/>
          </a:p>
          <a:p>
            <a:pPr indent="-298450" lvl="0" marL="457200" rtl="0" algn="l">
              <a:spcBef>
                <a:spcPts val="0"/>
              </a:spcBef>
              <a:spcAft>
                <a:spcPts val="0"/>
              </a:spcAft>
              <a:buSzPts val="1100"/>
              <a:buChar char="●"/>
            </a:pPr>
            <a:r>
              <a:rPr lang="en" sz="1100"/>
              <a:t>Secondary sources? (second-hand accounts: newspaper reports, biography, etc.)</a:t>
            </a:r>
            <a:endParaRPr sz="1100"/>
          </a:p>
          <a:p>
            <a:pPr indent="-298450" lvl="0" marL="457200" rtl="0" algn="l">
              <a:spcBef>
                <a:spcPts val="0"/>
              </a:spcBef>
              <a:spcAft>
                <a:spcPts val="0"/>
              </a:spcAft>
              <a:buSzPts val="1100"/>
              <a:buChar char="●"/>
            </a:pPr>
            <a:r>
              <a:rPr lang="en" sz="1100"/>
              <a:t>The latest research?</a:t>
            </a:r>
            <a:endParaRPr sz="11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3" name="Shape 263"/>
        <p:cNvGrpSpPr/>
        <p:nvPr/>
      </p:nvGrpSpPr>
      <p:grpSpPr>
        <a:xfrm>
          <a:off x="0" y="0"/>
          <a:ext cx="0" cy="0"/>
          <a:chOff x="0" y="0"/>
          <a:chExt cx="0" cy="0"/>
        </a:xfrm>
      </p:grpSpPr>
      <p:sp>
        <p:nvSpPr>
          <p:cNvPr id="264" name="Google Shape;264;p40"/>
          <p:cNvSpPr txBox="1"/>
          <p:nvPr>
            <p:ph type="title"/>
          </p:nvPr>
        </p:nvSpPr>
        <p:spPr>
          <a:xfrm>
            <a:off x="752400" y="604800"/>
            <a:ext cx="6292800" cy="65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Practice source: </a:t>
            </a:r>
            <a:r>
              <a:rPr lang="en" sz="1500">
                <a:solidFill>
                  <a:schemeClr val="accent6"/>
                </a:solidFill>
              </a:rPr>
              <a:t>(insert title)</a:t>
            </a:r>
            <a:endParaRPr/>
          </a:p>
        </p:txBody>
      </p:sp>
      <p:sp>
        <p:nvSpPr>
          <p:cNvPr id="265" name="Google Shape;265;p40"/>
          <p:cNvSpPr txBox="1"/>
          <p:nvPr/>
        </p:nvSpPr>
        <p:spPr>
          <a:xfrm>
            <a:off x="752400" y="4074750"/>
            <a:ext cx="2249400" cy="648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300">
                <a:solidFill>
                  <a:srgbClr val="434343"/>
                </a:solidFill>
                <a:latin typeface="Open Sans SemiBold"/>
                <a:ea typeface="Open Sans SemiBold"/>
                <a:cs typeface="Open Sans SemiBold"/>
                <a:sym typeface="Open Sans SemiBold"/>
              </a:rPr>
              <a:t>Would you use this source as a reference?			</a:t>
            </a:r>
            <a:endParaRPr sz="1300">
              <a:solidFill>
                <a:srgbClr val="434343"/>
              </a:solidFill>
              <a:latin typeface="Open Sans SemiBold"/>
              <a:ea typeface="Open Sans SemiBold"/>
              <a:cs typeface="Open Sans SemiBold"/>
              <a:sym typeface="Open Sans SemiBold"/>
            </a:endParaRPr>
          </a:p>
        </p:txBody>
      </p:sp>
      <p:sp>
        <p:nvSpPr>
          <p:cNvPr id="266" name="Google Shape;266;p40"/>
          <p:cNvSpPr txBox="1"/>
          <p:nvPr/>
        </p:nvSpPr>
        <p:spPr>
          <a:xfrm>
            <a:off x="2568450" y="1299600"/>
            <a:ext cx="4832100" cy="2696700"/>
          </a:xfrm>
          <a:prstGeom prst="rect">
            <a:avLst/>
          </a:prstGeom>
          <a:noFill/>
          <a:ln>
            <a:noFill/>
          </a:ln>
        </p:spPr>
        <p:txBody>
          <a:bodyPr anchorCtr="0" anchor="t" bIns="91425" lIns="91425" spcFirstLastPara="1" rIns="91425" wrap="square" tIns="91425">
            <a:noAutofit/>
          </a:bodyPr>
          <a:lstStyle/>
          <a:p>
            <a:pPr indent="0" lvl="0" marL="0" rtl="0" algn="ctr">
              <a:lnSpc>
                <a:spcPct val="250000"/>
              </a:lnSpc>
              <a:spcBef>
                <a:spcPts val="0"/>
              </a:spcBef>
              <a:spcAft>
                <a:spcPts val="0"/>
              </a:spcAft>
              <a:buNone/>
            </a:pPr>
            <a:r>
              <a:rPr b="1" lang="en" sz="1300">
                <a:solidFill>
                  <a:srgbClr val="003C46"/>
                </a:solidFill>
                <a:latin typeface="Open Sans"/>
                <a:ea typeface="Open Sans"/>
                <a:cs typeface="Open Sans"/>
                <a:sym typeface="Open Sans"/>
              </a:rPr>
              <a:t>Observations/reflections/notes on source</a:t>
            </a:r>
            <a:endParaRPr b="1" sz="1300">
              <a:solidFill>
                <a:srgbClr val="003C46"/>
              </a:solidFill>
              <a:latin typeface="Open Sans"/>
              <a:ea typeface="Open Sans"/>
              <a:cs typeface="Open Sans"/>
              <a:sym typeface="Open Sans"/>
            </a:endParaRPr>
          </a:p>
        </p:txBody>
      </p:sp>
      <p:cxnSp>
        <p:nvCxnSpPr>
          <p:cNvPr id="267" name="Google Shape;267;p40"/>
          <p:cNvCxnSpPr/>
          <p:nvPr/>
        </p:nvCxnSpPr>
        <p:spPr>
          <a:xfrm>
            <a:off x="854650" y="1682088"/>
            <a:ext cx="7937100" cy="0"/>
          </a:xfrm>
          <a:prstGeom prst="straightConnector1">
            <a:avLst/>
          </a:prstGeom>
          <a:noFill/>
          <a:ln cap="flat" cmpd="sng" w="9525">
            <a:solidFill>
              <a:srgbClr val="0096FF"/>
            </a:solidFill>
            <a:prstDash val="solid"/>
            <a:round/>
            <a:headEnd len="med" w="med" type="none"/>
            <a:tailEnd len="med" w="med" type="none"/>
          </a:ln>
        </p:spPr>
      </p:cxnSp>
      <p:cxnSp>
        <p:nvCxnSpPr>
          <p:cNvPr id="268" name="Google Shape;268;p40"/>
          <p:cNvCxnSpPr/>
          <p:nvPr/>
        </p:nvCxnSpPr>
        <p:spPr>
          <a:xfrm>
            <a:off x="854650" y="2064440"/>
            <a:ext cx="7937100" cy="0"/>
          </a:xfrm>
          <a:prstGeom prst="straightConnector1">
            <a:avLst/>
          </a:prstGeom>
          <a:noFill/>
          <a:ln cap="flat" cmpd="sng" w="9525">
            <a:solidFill>
              <a:srgbClr val="0096FF"/>
            </a:solidFill>
            <a:prstDash val="solid"/>
            <a:round/>
            <a:headEnd len="med" w="med" type="none"/>
            <a:tailEnd len="med" w="med" type="none"/>
          </a:ln>
        </p:spPr>
      </p:cxnSp>
      <p:cxnSp>
        <p:nvCxnSpPr>
          <p:cNvPr id="269" name="Google Shape;269;p40"/>
          <p:cNvCxnSpPr/>
          <p:nvPr/>
        </p:nvCxnSpPr>
        <p:spPr>
          <a:xfrm>
            <a:off x="854650" y="2446792"/>
            <a:ext cx="7937100" cy="0"/>
          </a:xfrm>
          <a:prstGeom prst="straightConnector1">
            <a:avLst/>
          </a:prstGeom>
          <a:noFill/>
          <a:ln cap="flat" cmpd="sng" w="9525">
            <a:solidFill>
              <a:srgbClr val="0096FF"/>
            </a:solidFill>
            <a:prstDash val="solid"/>
            <a:round/>
            <a:headEnd len="med" w="med" type="none"/>
            <a:tailEnd len="med" w="med" type="none"/>
          </a:ln>
        </p:spPr>
      </p:cxnSp>
      <p:cxnSp>
        <p:nvCxnSpPr>
          <p:cNvPr id="270" name="Google Shape;270;p40"/>
          <p:cNvCxnSpPr/>
          <p:nvPr/>
        </p:nvCxnSpPr>
        <p:spPr>
          <a:xfrm>
            <a:off x="854650" y="2829144"/>
            <a:ext cx="7937100" cy="0"/>
          </a:xfrm>
          <a:prstGeom prst="straightConnector1">
            <a:avLst/>
          </a:prstGeom>
          <a:noFill/>
          <a:ln cap="flat" cmpd="sng" w="9525">
            <a:solidFill>
              <a:srgbClr val="0096FF"/>
            </a:solidFill>
            <a:prstDash val="solid"/>
            <a:round/>
            <a:headEnd len="med" w="med" type="none"/>
            <a:tailEnd len="med" w="med" type="none"/>
          </a:ln>
        </p:spPr>
      </p:cxnSp>
      <p:cxnSp>
        <p:nvCxnSpPr>
          <p:cNvPr id="271" name="Google Shape;271;p40"/>
          <p:cNvCxnSpPr/>
          <p:nvPr/>
        </p:nvCxnSpPr>
        <p:spPr>
          <a:xfrm>
            <a:off x="854650" y="3211496"/>
            <a:ext cx="7937100" cy="0"/>
          </a:xfrm>
          <a:prstGeom prst="straightConnector1">
            <a:avLst/>
          </a:prstGeom>
          <a:noFill/>
          <a:ln cap="flat" cmpd="sng" w="9525">
            <a:solidFill>
              <a:srgbClr val="0096FF"/>
            </a:solidFill>
            <a:prstDash val="solid"/>
            <a:round/>
            <a:headEnd len="med" w="med" type="none"/>
            <a:tailEnd len="med" w="med" type="none"/>
          </a:ln>
        </p:spPr>
      </p:cxnSp>
      <p:cxnSp>
        <p:nvCxnSpPr>
          <p:cNvPr id="272" name="Google Shape;272;p40"/>
          <p:cNvCxnSpPr/>
          <p:nvPr/>
        </p:nvCxnSpPr>
        <p:spPr>
          <a:xfrm>
            <a:off x="854650" y="3593848"/>
            <a:ext cx="7937100" cy="0"/>
          </a:xfrm>
          <a:prstGeom prst="straightConnector1">
            <a:avLst/>
          </a:prstGeom>
          <a:noFill/>
          <a:ln cap="flat" cmpd="sng" w="9525">
            <a:solidFill>
              <a:srgbClr val="0096FF"/>
            </a:solidFill>
            <a:prstDash val="solid"/>
            <a:round/>
            <a:headEnd len="med" w="med" type="none"/>
            <a:tailEnd len="med" w="med" type="none"/>
          </a:ln>
        </p:spPr>
      </p:cxnSp>
      <p:sp>
        <p:nvSpPr>
          <p:cNvPr id="273" name="Google Shape;273;p40"/>
          <p:cNvSpPr txBox="1"/>
          <p:nvPr/>
        </p:nvSpPr>
        <p:spPr>
          <a:xfrm>
            <a:off x="786575" y="1299600"/>
            <a:ext cx="1651800" cy="2696700"/>
          </a:xfrm>
          <a:prstGeom prst="rect">
            <a:avLst/>
          </a:prstGeom>
          <a:noFill/>
          <a:ln>
            <a:noFill/>
          </a:ln>
        </p:spPr>
        <p:txBody>
          <a:bodyPr anchorCtr="0" anchor="t" bIns="91425" lIns="91425" spcFirstLastPara="1" rIns="91425" wrap="square" tIns="91425">
            <a:noAutofit/>
          </a:bodyPr>
          <a:lstStyle/>
          <a:p>
            <a:pPr indent="0" lvl="0" marL="0" rtl="0" algn="r">
              <a:lnSpc>
                <a:spcPct val="190000"/>
              </a:lnSpc>
              <a:spcBef>
                <a:spcPts val="0"/>
              </a:spcBef>
              <a:spcAft>
                <a:spcPts val="0"/>
              </a:spcAft>
              <a:buNone/>
            </a:pPr>
            <a:r>
              <a:rPr b="1" lang="en" sz="1300">
                <a:solidFill>
                  <a:srgbClr val="003C46"/>
                </a:solidFill>
                <a:latin typeface="Open Sans"/>
                <a:ea typeface="Open Sans"/>
                <a:cs typeface="Open Sans"/>
                <a:sym typeface="Open Sans"/>
              </a:rPr>
              <a:t>Credibility factor</a:t>
            </a:r>
            <a:br>
              <a:rPr lang="en" sz="1300">
                <a:solidFill>
                  <a:srgbClr val="003C46"/>
                </a:solidFill>
                <a:latin typeface="Open Sans SemiBold"/>
                <a:ea typeface="Open Sans SemiBold"/>
                <a:cs typeface="Open Sans SemiBold"/>
                <a:sym typeface="Open Sans SemiBold"/>
              </a:rPr>
            </a:br>
            <a:r>
              <a:rPr lang="en" sz="1300">
                <a:solidFill>
                  <a:srgbClr val="434343"/>
                </a:solidFill>
                <a:latin typeface="Open Sans"/>
                <a:ea typeface="Open Sans"/>
                <a:cs typeface="Open Sans"/>
                <a:sym typeface="Open Sans"/>
              </a:rPr>
              <a:t>Origin</a:t>
            </a:r>
            <a:endParaRPr sz="1300">
              <a:solidFill>
                <a:srgbClr val="434343"/>
              </a:solidFill>
              <a:latin typeface="Open Sans"/>
              <a:ea typeface="Open Sans"/>
              <a:cs typeface="Open Sans"/>
              <a:sym typeface="Open Sans"/>
            </a:endParaRPr>
          </a:p>
          <a:p>
            <a:pPr indent="0" lvl="0" marL="0" rtl="0" algn="r">
              <a:lnSpc>
                <a:spcPct val="190000"/>
              </a:lnSpc>
              <a:spcBef>
                <a:spcPts val="0"/>
              </a:spcBef>
              <a:spcAft>
                <a:spcPts val="0"/>
              </a:spcAft>
              <a:buNone/>
            </a:pPr>
            <a:r>
              <a:rPr lang="en" sz="1300">
                <a:solidFill>
                  <a:srgbClr val="434343"/>
                </a:solidFill>
                <a:latin typeface="Open Sans"/>
                <a:ea typeface="Open Sans"/>
                <a:cs typeface="Open Sans"/>
                <a:sym typeface="Open Sans"/>
              </a:rPr>
              <a:t>Author</a:t>
            </a:r>
            <a:endParaRPr sz="1300">
              <a:solidFill>
                <a:srgbClr val="434343"/>
              </a:solidFill>
              <a:latin typeface="Open Sans"/>
              <a:ea typeface="Open Sans"/>
              <a:cs typeface="Open Sans"/>
              <a:sym typeface="Open Sans"/>
            </a:endParaRPr>
          </a:p>
          <a:p>
            <a:pPr indent="0" lvl="0" marL="0" rtl="0" algn="r">
              <a:lnSpc>
                <a:spcPct val="190000"/>
              </a:lnSpc>
              <a:spcBef>
                <a:spcPts val="0"/>
              </a:spcBef>
              <a:spcAft>
                <a:spcPts val="0"/>
              </a:spcAft>
              <a:buNone/>
            </a:pPr>
            <a:r>
              <a:rPr lang="en" sz="1300">
                <a:solidFill>
                  <a:srgbClr val="434343"/>
                </a:solidFill>
                <a:latin typeface="Open Sans"/>
                <a:ea typeface="Open Sans"/>
                <a:cs typeface="Open Sans"/>
                <a:sym typeface="Open Sans"/>
              </a:rPr>
              <a:t>Purpose</a:t>
            </a:r>
            <a:endParaRPr sz="1300">
              <a:solidFill>
                <a:srgbClr val="434343"/>
              </a:solidFill>
              <a:latin typeface="Open Sans"/>
              <a:ea typeface="Open Sans"/>
              <a:cs typeface="Open Sans"/>
              <a:sym typeface="Open Sans"/>
            </a:endParaRPr>
          </a:p>
          <a:p>
            <a:pPr indent="0" lvl="0" marL="0" rtl="0" algn="r">
              <a:lnSpc>
                <a:spcPct val="190000"/>
              </a:lnSpc>
              <a:spcBef>
                <a:spcPts val="0"/>
              </a:spcBef>
              <a:spcAft>
                <a:spcPts val="0"/>
              </a:spcAft>
              <a:buNone/>
            </a:pPr>
            <a:r>
              <a:rPr lang="en" sz="1300">
                <a:solidFill>
                  <a:srgbClr val="434343"/>
                </a:solidFill>
                <a:latin typeface="Open Sans"/>
                <a:ea typeface="Open Sans"/>
                <a:cs typeface="Open Sans"/>
                <a:sym typeface="Open Sans"/>
              </a:rPr>
              <a:t>Perspective</a:t>
            </a:r>
            <a:endParaRPr sz="1300">
              <a:solidFill>
                <a:srgbClr val="434343"/>
              </a:solidFill>
              <a:latin typeface="Open Sans"/>
              <a:ea typeface="Open Sans"/>
              <a:cs typeface="Open Sans"/>
              <a:sym typeface="Open Sans"/>
            </a:endParaRPr>
          </a:p>
          <a:p>
            <a:pPr indent="0" lvl="0" marL="0" rtl="0" algn="r">
              <a:lnSpc>
                <a:spcPct val="190000"/>
              </a:lnSpc>
              <a:spcBef>
                <a:spcPts val="0"/>
              </a:spcBef>
              <a:spcAft>
                <a:spcPts val="0"/>
              </a:spcAft>
              <a:buNone/>
            </a:pPr>
            <a:r>
              <a:rPr lang="en" sz="1300">
                <a:solidFill>
                  <a:srgbClr val="434343"/>
                </a:solidFill>
                <a:latin typeface="Open Sans"/>
                <a:ea typeface="Open Sans"/>
                <a:cs typeface="Open Sans"/>
                <a:sym typeface="Open Sans"/>
              </a:rPr>
              <a:t>Academic</a:t>
            </a:r>
            <a:endParaRPr sz="1300">
              <a:solidFill>
                <a:srgbClr val="434343"/>
              </a:solidFill>
              <a:latin typeface="Open Sans"/>
              <a:ea typeface="Open Sans"/>
              <a:cs typeface="Open Sans"/>
              <a:sym typeface="Open Sans"/>
            </a:endParaRPr>
          </a:p>
          <a:p>
            <a:pPr indent="0" lvl="0" marL="0" rtl="0" algn="r">
              <a:lnSpc>
                <a:spcPct val="190000"/>
              </a:lnSpc>
              <a:spcBef>
                <a:spcPts val="0"/>
              </a:spcBef>
              <a:spcAft>
                <a:spcPts val="0"/>
              </a:spcAft>
              <a:buNone/>
            </a:pPr>
            <a:r>
              <a:rPr lang="en" sz="1300">
                <a:solidFill>
                  <a:srgbClr val="434343"/>
                </a:solidFill>
                <a:latin typeface="Open Sans"/>
                <a:ea typeface="Open Sans"/>
                <a:cs typeface="Open Sans"/>
                <a:sym typeface="Open Sans"/>
              </a:rPr>
              <a:t>Relevance</a:t>
            </a:r>
            <a:endParaRPr sz="1300">
              <a:solidFill>
                <a:srgbClr val="434343"/>
              </a:solidFill>
              <a:latin typeface="Open Sans"/>
              <a:ea typeface="Open Sans"/>
              <a:cs typeface="Open Sans"/>
              <a:sym typeface="Open Sans"/>
            </a:endParaRPr>
          </a:p>
        </p:txBody>
      </p:sp>
      <p:cxnSp>
        <p:nvCxnSpPr>
          <p:cNvPr id="274" name="Google Shape;274;p40"/>
          <p:cNvCxnSpPr/>
          <p:nvPr/>
        </p:nvCxnSpPr>
        <p:spPr>
          <a:xfrm>
            <a:off x="2492275" y="1303950"/>
            <a:ext cx="0" cy="2672400"/>
          </a:xfrm>
          <a:prstGeom prst="straightConnector1">
            <a:avLst/>
          </a:prstGeom>
          <a:noFill/>
          <a:ln cap="flat" cmpd="sng" w="9525">
            <a:solidFill>
              <a:srgbClr val="0096FF"/>
            </a:solidFill>
            <a:prstDash val="solid"/>
            <a:round/>
            <a:headEnd len="med" w="med" type="none"/>
            <a:tailEnd len="med" w="med" type="none"/>
          </a:ln>
        </p:spPr>
      </p:cxnSp>
      <p:sp>
        <p:nvSpPr>
          <p:cNvPr id="275" name="Google Shape;275;p40"/>
          <p:cNvSpPr txBox="1"/>
          <p:nvPr/>
        </p:nvSpPr>
        <p:spPr>
          <a:xfrm>
            <a:off x="7324350" y="1299600"/>
            <a:ext cx="1467300" cy="2696700"/>
          </a:xfrm>
          <a:prstGeom prst="rect">
            <a:avLst/>
          </a:prstGeom>
          <a:noFill/>
          <a:ln>
            <a:noFill/>
          </a:ln>
        </p:spPr>
        <p:txBody>
          <a:bodyPr anchorCtr="0" anchor="t" bIns="91425" lIns="91425" spcFirstLastPara="1" rIns="91425" wrap="square" tIns="91425">
            <a:noAutofit/>
          </a:bodyPr>
          <a:lstStyle/>
          <a:p>
            <a:pPr indent="0" lvl="0" marL="0" rtl="0" algn="ctr">
              <a:lnSpc>
                <a:spcPct val="250000"/>
              </a:lnSpc>
              <a:spcBef>
                <a:spcPts val="0"/>
              </a:spcBef>
              <a:spcAft>
                <a:spcPts val="0"/>
              </a:spcAft>
              <a:buNone/>
            </a:pPr>
            <a:r>
              <a:rPr b="1" lang="en" sz="1300">
                <a:solidFill>
                  <a:srgbClr val="003C46"/>
                </a:solidFill>
                <a:latin typeface="Open Sans"/>
                <a:ea typeface="Open Sans"/>
                <a:cs typeface="Open Sans"/>
                <a:sym typeface="Open Sans"/>
              </a:rPr>
              <a:t>Rating:</a:t>
            </a:r>
            <a:endParaRPr b="1" sz="1300">
              <a:solidFill>
                <a:srgbClr val="003C46"/>
              </a:solidFill>
              <a:latin typeface="Open Sans"/>
              <a:ea typeface="Open Sans"/>
              <a:cs typeface="Open Sans"/>
              <a:sym typeface="Open Sans"/>
            </a:endParaRPr>
          </a:p>
        </p:txBody>
      </p:sp>
      <p:cxnSp>
        <p:nvCxnSpPr>
          <p:cNvPr id="276" name="Google Shape;276;p40"/>
          <p:cNvCxnSpPr/>
          <p:nvPr/>
        </p:nvCxnSpPr>
        <p:spPr>
          <a:xfrm>
            <a:off x="7400525" y="1303950"/>
            <a:ext cx="0" cy="2672400"/>
          </a:xfrm>
          <a:prstGeom prst="straightConnector1">
            <a:avLst/>
          </a:prstGeom>
          <a:noFill/>
          <a:ln cap="flat" cmpd="sng" w="9525">
            <a:solidFill>
              <a:srgbClr val="0096FF"/>
            </a:solidFill>
            <a:prstDash val="solid"/>
            <a:round/>
            <a:headEnd len="med" w="med" type="none"/>
            <a:tailEnd len="med" w="med" type="none"/>
          </a:ln>
        </p:spPr>
      </p:cxnSp>
      <p:cxnSp>
        <p:nvCxnSpPr>
          <p:cNvPr id="277" name="Google Shape;277;p40"/>
          <p:cNvCxnSpPr/>
          <p:nvPr/>
        </p:nvCxnSpPr>
        <p:spPr>
          <a:xfrm>
            <a:off x="2956850" y="4162100"/>
            <a:ext cx="0" cy="425700"/>
          </a:xfrm>
          <a:prstGeom prst="straightConnector1">
            <a:avLst/>
          </a:prstGeom>
          <a:noFill/>
          <a:ln cap="flat" cmpd="sng" w="9525">
            <a:solidFill>
              <a:srgbClr val="0096FF"/>
            </a:solidFill>
            <a:prstDash val="solid"/>
            <a:round/>
            <a:headEnd len="med" w="med" type="none"/>
            <a:tailEnd len="med" w="med" type="none"/>
          </a:ln>
        </p:spPr>
      </p:cxnSp>
      <p:cxnSp>
        <p:nvCxnSpPr>
          <p:cNvPr id="278" name="Google Shape;278;p40"/>
          <p:cNvCxnSpPr/>
          <p:nvPr/>
        </p:nvCxnSpPr>
        <p:spPr>
          <a:xfrm>
            <a:off x="3841025" y="4162100"/>
            <a:ext cx="0" cy="425700"/>
          </a:xfrm>
          <a:prstGeom prst="straightConnector1">
            <a:avLst/>
          </a:prstGeom>
          <a:noFill/>
          <a:ln cap="flat" cmpd="sng" w="9525">
            <a:solidFill>
              <a:srgbClr val="0096FF"/>
            </a:solidFill>
            <a:prstDash val="solid"/>
            <a:round/>
            <a:headEnd len="med" w="med" type="none"/>
            <a:tailEnd len="med" w="med" type="none"/>
          </a:ln>
        </p:spPr>
      </p:cxnSp>
      <p:sp>
        <p:nvSpPr>
          <p:cNvPr id="279" name="Google Shape;279;p40"/>
          <p:cNvSpPr txBox="1"/>
          <p:nvPr/>
        </p:nvSpPr>
        <p:spPr>
          <a:xfrm>
            <a:off x="3941675" y="4074750"/>
            <a:ext cx="2249400" cy="648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300">
                <a:solidFill>
                  <a:srgbClr val="434343"/>
                </a:solidFill>
                <a:latin typeface="Open Sans SemiBold"/>
                <a:ea typeface="Open Sans SemiBold"/>
                <a:cs typeface="Open Sans SemiBold"/>
                <a:sym typeface="Open Sans SemiBold"/>
              </a:rPr>
              <a:t>Why or</a:t>
            </a:r>
            <a:br>
              <a:rPr lang="en" sz="1300">
                <a:solidFill>
                  <a:srgbClr val="434343"/>
                </a:solidFill>
                <a:latin typeface="Open Sans SemiBold"/>
                <a:ea typeface="Open Sans SemiBold"/>
                <a:cs typeface="Open Sans SemiBold"/>
                <a:sym typeface="Open Sans SemiBold"/>
              </a:rPr>
            </a:br>
            <a:r>
              <a:rPr lang="en" sz="1300">
                <a:solidFill>
                  <a:srgbClr val="434343"/>
                </a:solidFill>
                <a:latin typeface="Open Sans SemiBold"/>
                <a:ea typeface="Open Sans SemiBold"/>
                <a:cs typeface="Open Sans SemiBold"/>
                <a:sym typeface="Open Sans SemiBold"/>
              </a:rPr>
              <a:t>Why not?</a:t>
            </a:r>
            <a:endParaRPr sz="1300">
              <a:solidFill>
                <a:srgbClr val="434343"/>
              </a:solidFill>
              <a:latin typeface="Open Sans SemiBold"/>
              <a:ea typeface="Open Sans SemiBold"/>
              <a:cs typeface="Open Sans SemiBold"/>
              <a:sym typeface="Open Sans SemiBold"/>
            </a:endParaRPr>
          </a:p>
        </p:txBody>
      </p:sp>
      <p:cxnSp>
        <p:nvCxnSpPr>
          <p:cNvPr id="280" name="Google Shape;280;p40"/>
          <p:cNvCxnSpPr/>
          <p:nvPr/>
        </p:nvCxnSpPr>
        <p:spPr>
          <a:xfrm>
            <a:off x="854650" y="3976200"/>
            <a:ext cx="7937100" cy="0"/>
          </a:xfrm>
          <a:prstGeom prst="straightConnector1">
            <a:avLst/>
          </a:prstGeom>
          <a:noFill/>
          <a:ln cap="flat" cmpd="sng" w="9525">
            <a:solidFill>
              <a:srgbClr val="0096FF"/>
            </a:solidFill>
            <a:prstDash val="solid"/>
            <a:round/>
            <a:headEnd len="med" w="med" type="none"/>
            <a:tailEnd len="med" w="med" type="none"/>
          </a:ln>
        </p:spPr>
      </p:cxnSp>
      <p:cxnSp>
        <p:nvCxnSpPr>
          <p:cNvPr id="281" name="Google Shape;281;p40"/>
          <p:cNvCxnSpPr/>
          <p:nvPr/>
        </p:nvCxnSpPr>
        <p:spPr>
          <a:xfrm>
            <a:off x="854650" y="1303950"/>
            <a:ext cx="7937100" cy="0"/>
          </a:xfrm>
          <a:prstGeom prst="straightConnector1">
            <a:avLst/>
          </a:prstGeom>
          <a:noFill/>
          <a:ln cap="flat" cmpd="sng" w="9525">
            <a:solidFill>
              <a:srgbClr val="0096FF"/>
            </a:solidFill>
            <a:prstDash val="solid"/>
            <a:round/>
            <a:headEnd len="med" w="med" type="none"/>
            <a:tailEnd len="med" w="med" type="none"/>
          </a:ln>
        </p:spPr>
      </p:cxn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2C4C7"/>
        </a:solidFill>
      </p:bgPr>
    </p:bg>
    <p:spTree>
      <p:nvGrpSpPr>
        <p:cNvPr id="285" name="Shape 285"/>
        <p:cNvGrpSpPr/>
        <p:nvPr/>
      </p:nvGrpSpPr>
      <p:grpSpPr>
        <a:xfrm>
          <a:off x="0" y="0"/>
          <a:ext cx="0" cy="0"/>
          <a:chOff x="0" y="0"/>
          <a:chExt cx="0" cy="0"/>
        </a:xfrm>
      </p:grpSpPr>
      <p:sp>
        <p:nvSpPr>
          <p:cNvPr id="286" name="Google Shape;286;p41"/>
          <p:cNvSpPr txBox="1"/>
          <p:nvPr>
            <p:ph type="ctrTitle"/>
          </p:nvPr>
        </p:nvSpPr>
        <p:spPr>
          <a:xfrm>
            <a:off x="658800" y="1702800"/>
            <a:ext cx="4599000" cy="2314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Evaluating </a:t>
            </a:r>
            <a:endParaRPr/>
          </a:p>
          <a:p>
            <a:pPr indent="0" lvl="0" marL="0" rtl="0" algn="l">
              <a:spcBef>
                <a:spcPts val="0"/>
              </a:spcBef>
              <a:spcAft>
                <a:spcPts val="0"/>
              </a:spcAft>
              <a:buNone/>
            </a:pPr>
            <a:r>
              <a:rPr lang="en"/>
              <a:t>multiple sources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290" name="Shape 290"/>
        <p:cNvGrpSpPr/>
        <p:nvPr/>
      </p:nvGrpSpPr>
      <p:grpSpPr>
        <a:xfrm>
          <a:off x="0" y="0"/>
          <a:ext cx="0" cy="0"/>
          <a:chOff x="0" y="0"/>
          <a:chExt cx="0" cy="0"/>
        </a:xfrm>
      </p:grpSpPr>
      <p:sp>
        <p:nvSpPr>
          <p:cNvPr id="291" name="Google Shape;291;p42"/>
          <p:cNvSpPr txBox="1"/>
          <p:nvPr>
            <p:ph type="title"/>
          </p:nvPr>
        </p:nvSpPr>
        <p:spPr>
          <a:xfrm>
            <a:off x="752400" y="604800"/>
            <a:ext cx="6292800" cy="65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Evaluate these sources</a:t>
            </a:r>
            <a:endParaRPr/>
          </a:p>
        </p:txBody>
      </p:sp>
      <p:cxnSp>
        <p:nvCxnSpPr>
          <p:cNvPr id="292" name="Google Shape;292;p42"/>
          <p:cNvCxnSpPr/>
          <p:nvPr/>
        </p:nvCxnSpPr>
        <p:spPr>
          <a:xfrm>
            <a:off x="854650" y="1682088"/>
            <a:ext cx="7937100" cy="0"/>
          </a:xfrm>
          <a:prstGeom prst="straightConnector1">
            <a:avLst/>
          </a:prstGeom>
          <a:noFill/>
          <a:ln cap="flat" cmpd="sng" w="9525">
            <a:solidFill>
              <a:srgbClr val="0096FF"/>
            </a:solidFill>
            <a:prstDash val="solid"/>
            <a:round/>
            <a:headEnd len="med" w="med" type="none"/>
            <a:tailEnd len="med" w="med" type="none"/>
          </a:ln>
        </p:spPr>
      </p:cxnSp>
      <p:cxnSp>
        <p:nvCxnSpPr>
          <p:cNvPr id="293" name="Google Shape;293;p42"/>
          <p:cNvCxnSpPr/>
          <p:nvPr/>
        </p:nvCxnSpPr>
        <p:spPr>
          <a:xfrm>
            <a:off x="854650" y="2064440"/>
            <a:ext cx="7937100" cy="0"/>
          </a:xfrm>
          <a:prstGeom prst="straightConnector1">
            <a:avLst/>
          </a:prstGeom>
          <a:noFill/>
          <a:ln cap="flat" cmpd="sng" w="9525">
            <a:solidFill>
              <a:srgbClr val="0096FF"/>
            </a:solidFill>
            <a:prstDash val="solid"/>
            <a:round/>
            <a:headEnd len="med" w="med" type="none"/>
            <a:tailEnd len="med" w="med" type="none"/>
          </a:ln>
        </p:spPr>
      </p:cxnSp>
      <p:cxnSp>
        <p:nvCxnSpPr>
          <p:cNvPr id="294" name="Google Shape;294;p42"/>
          <p:cNvCxnSpPr/>
          <p:nvPr/>
        </p:nvCxnSpPr>
        <p:spPr>
          <a:xfrm>
            <a:off x="854650" y="2446792"/>
            <a:ext cx="7937100" cy="0"/>
          </a:xfrm>
          <a:prstGeom prst="straightConnector1">
            <a:avLst/>
          </a:prstGeom>
          <a:noFill/>
          <a:ln cap="flat" cmpd="sng" w="9525">
            <a:solidFill>
              <a:srgbClr val="0096FF"/>
            </a:solidFill>
            <a:prstDash val="solid"/>
            <a:round/>
            <a:headEnd len="med" w="med" type="none"/>
            <a:tailEnd len="med" w="med" type="none"/>
          </a:ln>
        </p:spPr>
      </p:cxnSp>
      <p:cxnSp>
        <p:nvCxnSpPr>
          <p:cNvPr id="295" name="Google Shape;295;p42"/>
          <p:cNvCxnSpPr/>
          <p:nvPr/>
        </p:nvCxnSpPr>
        <p:spPr>
          <a:xfrm>
            <a:off x="854650" y="2829144"/>
            <a:ext cx="7937100" cy="0"/>
          </a:xfrm>
          <a:prstGeom prst="straightConnector1">
            <a:avLst/>
          </a:prstGeom>
          <a:noFill/>
          <a:ln cap="flat" cmpd="sng" w="9525">
            <a:solidFill>
              <a:srgbClr val="0096FF"/>
            </a:solidFill>
            <a:prstDash val="solid"/>
            <a:round/>
            <a:headEnd len="med" w="med" type="none"/>
            <a:tailEnd len="med" w="med" type="none"/>
          </a:ln>
        </p:spPr>
      </p:cxnSp>
      <p:cxnSp>
        <p:nvCxnSpPr>
          <p:cNvPr id="296" name="Google Shape;296;p42"/>
          <p:cNvCxnSpPr/>
          <p:nvPr/>
        </p:nvCxnSpPr>
        <p:spPr>
          <a:xfrm>
            <a:off x="854650" y="3211496"/>
            <a:ext cx="7937100" cy="0"/>
          </a:xfrm>
          <a:prstGeom prst="straightConnector1">
            <a:avLst/>
          </a:prstGeom>
          <a:noFill/>
          <a:ln cap="flat" cmpd="sng" w="9525">
            <a:solidFill>
              <a:srgbClr val="0096FF"/>
            </a:solidFill>
            <a:prstDash val="solid"/>
            <a:round/>
            <a:headEnd len="med" w="med" type="none"/>
            <a:tailEnd len="med" w="med" type="none"/>
          </a:ln>
        </p:spPr>
      </p:cxnSp>
      <p:cxnSp>
        <p:nvCxnSpPr>
          <p:cNvPr id="297" name="Google Shape;297;p42"/>
          <p:cNvCxnSpPr/>
          <p:nvPr/>
        </p:nvCxnSpPr>
        <p:spPr>
          <a:xfrm>
            <a:off x="854650" y="3593848"/>
            <a:ext cx="7937100" cy="0"/>
          </a:xfrm>
          <a:prstGeom prst="straightConnector1">
            <a:avLst/>
          </a:prstGeom>
          <a:noFill/>
          <a:ln cap="flat" cmpd="sng" w="9525">
            <a:solidFill>
              <a:srgbClr val="0096FF"/>
            </a:solidFill>
            <a:prstDash val="solid"/>
            <a:round/>
            <a:headEnd len="med" w="med" type="none"/>
            <a:tailEnd len="med" w="med" type="none"/>
          </a:ln>
        </p:spPr>
      </p:cxnSp>
      <p:cxnSp>
        <p:nvCxnSpPr>
          <p:cNvPr id="298" name="Google Shape;298;p42"/>
          <p:cNvCxnSpPr/>
          <p:nvPr/>
        </p:nvCxnSpPr>
        <p:spPr>
          <a:xfrm>
            <a:off x="2492275" y="1303950"/>
            <a:ext cx="0" cy="2672400"/>
          </a:xfrm>
          <a:prstGeom prst="straightConnector1">
            <a:avLst/>
          </a:prstGeom>
          <a:noFill/>
          <a:ln cap="flat" cmpd="sng" w="9525">
            <a:solidFill>
              <a:srgbClr val="0096FF"/>
            </a:solidFill>
            <a:prstDash val="solid"/>
            <a:round/>
            <a:headEnd len="med" w="med" type="none"/>
            <a:tailEnd len="med" w="med" type="none"/>
          </a:ln>
        </p:spPr>
      </p:cxnSp>
      <p:cxnSp>
        <p:nvCxnSpPr>
          <p:cNvPr id="299" name="Google Shape;299;p42"/>
          <p:cNvCxnSpPr/>
          <p:nvPr/>
        </p:nvCxnSpPr>
        <p:spPr>
          <a:xfrm>
            <a:off x="854650" y="3976200"/>
            <a:ext cx="7937100" cy="0"/>
          </a:xfrm>
          <a:prstGeom prst="straightConnector1">
            <a:avLst/>
          </a:prstGeom>
          <a:noFill/>
          <a:ln cap="flat" cmpd="sng" w="9525">
            <a:solidFill>
              <a:srgbClr val="0096FF"/>
            </a:solidFill>
            <a:prstDash val="solid"/>
            <a:round/>
            <a:headEnd len="med" w="med" type="none"/>
            <a:tailEnd len="med" w="med" type="none"/>
          </a:ln>
        </p:spPr>
      </p:cxnSp>
      <p:cxnSp>
        <p:nvCxnSpPr>
          <p:cNvPr id="300" name="Google Shape;300;p42"/>
          <p:cNvCxnSpPr/>
          <p:nvPr/>
        </p:nvCxnSpPr>
        <p:spPr>
          <a:xfrm>
            <a:off x="854650" y="1303950"/>
            <a:ext cx="7937100" cy="0"/>
          </a:xfrm>
          <a:prstGeom prst="straightConnector1">
            <a:avLst/>
          </a:prstGeom>
          <a:noFill/>
          <a:ln cap="flat" cmpd="sng" w="9525">
            <a:solidFill>
              <a:srgbClr val="0096FF"/>
            </a:solidFill>
            <a:prstDash val="solid"/>
            <a:round/>
            <a:headEnd len="med" w="med" type="none"/>
            <a:tailEnd len="med" w="med" type="none"/>
          </a:ln>
        </p:spPr>
      </p:cxnSp>
      <p:sp>
        <p:nvSpPr>
          <p:cNvPr id="301" name="Google Shape;301;p42"/>
          <p:cNvSpPr txBox="1"/>
          <p:nvPr/>
        </p:nvSpPr>
        <p:spPr>
          <a:xfrm>
            <a:off x="854650" y="1299600"/>
            <a:ext cx="1637700" cy="2696700"/>
          </a:xfrm>
          <a:prstGeom prst="rect">
            <a:avLst/>
          </a:prstGeom>
          <a:noFill/>
          <a:ln>
            <a:noFill/>
          </a:ln>
        </p:spPr>
        <p:txBody>
          <a:bodyPr anchorCtr="0" anchor="t" bIns="91425" lIns="91425" spcFirstLastPara="1" rIns="91425" wrap="square" tIns="91425">
            <a:noAutofit/>
          </a:bodyPr>
          <a:lstStyle/>
          <a:p>
            <a:pPr indent="0" lvl="0" marL="0" rtl="0" algn="ctr">
              <a:lnSpc>
                <a:spcPct val="190000"/>
              </a:lnSpc>
              <a:spcBef>
                <a:spcPts val="0"/>
              </a:spcBef>
              <a:spcAft>
                <a:spcPts val="0"/>
              </a:spcAft>
              <a:buNone/>
            </a:pPr>
            <a:r>
              <a:rPr b="1" lang="en" sz="1300">
                <a:solidFill>
                  <a:srgbClr val="003C46"/>
                </a:solidFill>
                <a:latin typeface="Open Sans"/>
                <a:ea typeface="Open Sans"/>
                <a:cs typeface="Open Sans"/>
                <a:sym typeface="Open Sans"/>
              </a:rPr>
              <a:t>Station number:</a:t>
            </a:r>
            <a:endParaRPr b="1" sz="1300">
              <a:solidFill>
                <a:srgbClr val="003C46"/>
              </a:solidFill>
              <a:latin typeface="Open Sans"/>
              <a:ea typeface="Open Sans"/>
              <a:cs typeface="Open Sans"/>
              <a:sym typeface="Open Sans"/>
            </a:endParaRPr>
          </a:p>
          <a:p>
            <a:pPr indent="0" lvl="0" marL="0" rtl="0" algn="ctr">
              <a:lnSpc>
                <a:spcPct val="190000"/>
              </a:lnSpc>
              <a:spcBef>
                <a:spcPts val="0"/>
              </a:spcBef>
              <a:spcAft>
                <a:spcPts val="0"/>
              </a:spcAft>
              <a:buNone/>
            </a:pPr>
            <a:r>
              <a:rPr lang="en" sz="1300">
                <a:solidFill>
                  <a:srgbClr val="434343"/>
                </a:solidFill>
                <a:latin typeface="Open Sans"/>
                <a:ea typeface="Open Sans"/>
                <a:cs typeface="Open Sans"/>
                <a:sym typeface="Open Sans"/>
              </a:rPr>
              <a:t>1</a:t>
            </a:r>
            <a:br>
              <a:rPr lang="en" sz="1300">
                <a:solidFill>
                  <a:srgbClr val="434343"/>
                </a:solidFill>
                <a:latin typeface="Open Sans"/>
                <a:ea typeface="Open Sans"/>
                <a:cs typeface="Open Sans"/>
                <a:sym typeface="Open Sans"/>
              </a:rPr>
            </a:br>
            <a:r>
              <a:rPr lang="en" sz="1300">
                <a:solidFill>
                  <a:srgbClr val="434343"/>
                </a:solidFill>
                <a:latin typeface="Open Sans"/>
                <a:ea typeface="Open Sans"/>
                <a:cs typeface="Open Sans"/>
                <a:sym typeface="Open Sans"/>
              </a:rPr>
              <a:t>2</a:t>
            </a:r>
            <a:endParaRPr sz="1300">
              <a:solidFill>
                <a:srgbClr val="434343"/>
              </a:solidFill>
              <a:latin typeface="Open Sans"/>
              <a:ea typeface="Open Sans"/>
              <a:cs typeface="Open Sans"/>
              <a:sym typeface="Open Sans"/>
            </a:endParaRPr>
          </a:p>
          <a:p>
            <a:pPr indent="0" lvl="0" marL="0" rtl="0" algn="ctr">
              <a:lnSpc>
                <a:spcPct val="190000"/>
              </a:lnSpc>
              <a:spcBef>
                <a:spcPts val="0"/>
              </a:spcBef>
              <a:spcAft>
                <a:spcPts val="0"/>
              </a:spcAft>
              <a:buNone/>
            </a:pPr>
            <a:r>
              <a:rPr lang="en" sz="1300">
                <a:solidFill>
                  <a:srgbClr val="434343"/>
                </a:solidFill>
                <a:latin typeface="Open Sans"/>
                <a:ea typeface="Open Sans"/>
                <a:cs typeface="Open Sans"/>
                <a:sym typeface="Open Sans"/>
              </a:rPr>
              <a:t>3</a:t>
            </a:r>
            <a:endParaRPr sz="1300">
              <a:solidFill>
                <a:srgbClr val="434343"/>
              </a:solidFill>
              <a:latin typeface="Open Sans"/>
              <a:ea typeface="Open Sans"/>
              <a:cs typeface="Open Sans"/>
              <a:sym typeface="Open Sans"/>
            </a:endParaRPr>
          </a:p>
          <a:p>
            <a:pPr indent="0" lvl="0" marL="0" rtl="0" algn="ctr">
              <a:lnSpc>
                <a:spcPct val="190000"/>
              </a:lnSpc>
              <a:spcBef>
                <a:spcPts val="0"/>
              </a:spcBef>
              <a:spcAft>
                <a:spcPts val="0"/>
              </a:spcAft>
              <a:buNone/>
            </a:pPr>
            <a:r>
              <a:rPr lang="en" sz="1300">
                <a:solidFill>
                  <a:srgbClr val="434343"/>
                </a:solidFill>
                <a:latin typeface="Open Sans"/>
                <a:ea typeface="Open Sans"/>
                <a:cs typeface="Open Sans"/>
                <a:sym typeface="Open Sans"/>
              </a:rPr>
              <a:t>4</a:t>
            </a:r>
            <a:endParaRPr sz="1300">
              <a:solidFill>
                <a:srgbClr val="434343"/>
              </a:solidFill>
              <a:latin typeface="Open Sans"/>
              <a:ea typeface="Open Sans"/>
              <a:cs typeface="Open Sans"/>
              <a:sym typeface="Open Sans"/>
            </a:endParaRPr>
          </a:p>
          <a:p>
            <a:pPr indent="0" lvl="0" marL="0" rtl="0" algn="ctr">
              <a:lnSpc>
                <a:spcPct val="190000"/>
              </a:lnSpc>
              <a:spcBef>
                <a:spcPts val="0"/>
              </a:spcBef>
              <a:spcAft>
                <a:spcPts val="0"/>
              </a:spcAft>
              <a:buNone/>
            </a:pPr>
            <a:r>
              <a:rPr lang="en" sz="1300">
                <a:solidFill>
                  <a:srgbClr val="434343"/>
                </a:solidFill>
                <a:latin typeface="Open Sans"/>
                <a:ea typeface="Open Sans"/>
                <a:cs typeface="Open Sans"/>
                <a:sym typeface="Open Sans"/>
              </a:rPr>
              <a:t>5</a:t>
            </a:r>
            <a:endParaRPr sz="1300">
              <a:solidFill>
                <a:srgbClr val="434343"/>
              </a:solidFill>
              <a:latin typeface="Open Sans"/>
              <a:ea typeface="Open Sans"/>
              <a:cs typeface="Open Sans"/>
              <a:sym typeface="Open Sans"/>
            </a:endParaRPr>
          </a:p>
          <a:p>
            <a:pPr indent="0" lvl="0" marL="0" rtl="0" algn="ctr">
              <a:lnSpc>
                <a:spcPct val="190000"/>
              </a:lnSpc>
              <a:spcBef>
                <a:spcPts val="0"/>
              </a:spcBef>
              <a:spcAft>
                <a:spcPts val="0"/>
              </a:spcAft>
              <a:buNone/>
            </a:pPr>
            <a:r>
              <a:rPr lang="en" sz="1300">
                <a:solidFill>
                  <a:srgbClr val="434343"/>
                </a:solidFill>
                <a:latin typeface="Open Sans"/>
                <a:ea typeface="Open Sans"/>
                <a:cs typeface="Open Sans"/>
                <a:sym typeface="Open Sans"/>
              </a:rPr>
              <a:t>6</a:t>
            </a:r>
            <a:endParaRPr sz="1300">
              <a:solidFill>
                <a:srgbClr val="434343"/>
              </a:solidFill>
              <a:latin typeface="Open Sans"/>
              <a:ea typeface="Open Sans"/>
              <a:cs typeface="Open Sans"/>
              <a:sym typeface="Open Sans"/>
            </a:endParaRPr>
          </a:p>
        </p:txBody>
      </p:sp>
      <p:sp>
        <p:nvSpPr>
          <p:cNvPr id="302" name="Google Shape;302;p42"/>
          <p:cNvSpPr txBox="1"/>
          <p:nvPr/>
        </p:nvSpPr>
        <p:spPr>
          <a:xfrm>
            <a:off x="2492275" y="1299600"/>
            <a:ext cx="6327000" cy="2696700"/>
          </a:xfrm>
          <a:prstGeom prst="rect">
            <a:avLst/>
          </a:prstGeom>
          <a:noFill/>
          <a:ln>
            <a:noFill/>
          </a:ln>
        </p:spPr>
        <p:txBody>
          <a:bodyPr anchorCtr="0" anchor="t" bIns="91425" lIns="91425" spcFirstLastPara="1" rIns="91425" wrap="square" tIns="91425">
            <a:noAutofit/>
          </a:bodyPr>
          <a:lstStyle/>
          <a:p>
            <a:pPr indent="0" lvl="0" marL="0" rtl="0" algn="ctr">
              <a:lnSpc>
                <a:spcPct val="190000"/>
              </a:lnSpc>
              <a:spcBef>
                <a:spcPts val="0"/>
              </a:spcBef>
              <a:spcAft>
                <a:spcPts val="0"/>
              </a:spcAft>
              <a:buNone/>
            </a:pPr>
            <a:r>
              <a:rPr b="1" lang="en" sz="1300">
                <a:solidFill>
                  <a:srgbClr val="003C46"/>
                </a:solidFill>
                <a:latin typeface="Open Sans"/>
                <a:ea typeface="Open Sans"/>
                <a:cs typeface="Open Sans"/>
                <a:sym typeface="Open Sans"/>
              </a:rPr>
              <a:t>Source title/information:</a:t>
            </a:r>
            <a:endParaRPr b="1" sz="1300">
              <a:solidFill>
                <a:srgbClr val="003C46"/>
              </a:solidFill>
              <a:latin typeface="Open Sans"/>
              <a:ea typeface="Open Sans"/>
              <a:cs typeface="Open Sans"/>
              <a:sym typeface="Open Sans"/>
            </a:endParaRPr>
          </a:p>
          <a:p>
            <a:pPr indent="0" lvl="0" marL="0" rtl="0" algn="ctr">
              <a:lnSpc>
                <a:spcPct val="190000"/>
              </a:lnSpc>
              <a:spcBef>
                <a:spcPts val="0"/>
              </a:spcBef>
              <a:spcAft>
                <a:spcPts val="0"/>
              </a:spcAft>
              <a:buNone/>
            </a:pPr>
            <a:r>
              <a:t/>
            </a:r>
            <a:endParaRPr sz="1300">
              <a:solidFill>
                <a:srgbClr val="434343"/>
              </a:solidFill>
              <a:latin typeface="Open Sans"/>
              <a:ea typeface="Open Sans"/>
              <a:cs typeface="Open Sans"/>
              <a:sym typeface="Open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306" name="Shape 306"/>
        <p:cNvGrpSpPr/>
        <p:nvPr/>
      </p:nvGrpSpPr>
      <p:grpSpPr>
        <a:xfrm>
          <a:off x="0" y="0"/>
          <a:ext cx="0" cy="0"/>
          <a:chOff x="0" y="0"/>
          <a:chExt cx="0" cy="0"/>
        </a:xfrm>
      </p:grpSpPr>
      <p:sp>
        <p:nvSpPr>
          <p:cNvPr id="307" name="Google Shape;307;p43"/>
          <p:cNvSpPr txBox="1"/>
          <p:nvPr>
            <p:ph type="title"/>
          </p:nvPr>
        </p:nvSpPr>
        <p:spPr>
          <a:xfrm>
            <a:off x="752400" y="604800"/>
            <a:ext cx="6292800" cy="65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Practice source: </a:t>
            </a:r>
            <a:r>
              <a:rPr lang="en" sz="1500">
                <a:solidFill>
                  <a:schemeClr val="accent6"/>
                </a:solidFill>
              </a:rPr>
              <a:t>(insert title)</a:t>
            </a:r>
            <a:endParaRPr/>
          </a:p>
        </p:txBody>
      </p:sp>
      <p:sp>
        <p:nvSpPr>
          <p:cNvPr id="308" name="Google Shape;308;p43"/>
          <p:cNvSpPr txBox="1"/>
          <p:nvPr/>
        </p:nvSpPr>
        <p:spPr>
          <a:xfrm>
            <a:off x="752400" y="4074750"/>
            <a:ext cx="2249400" cy="648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300">
                <a:solidFill>
                  <a:srgbClr val="434343"/>
                </a:solidFill>
                <a:latin typeface="Open Sans SemiBold"/>
                <a:ea typeface="Open Sans SemiBold"/>
                <a:cs typeface="Open Sans SemiBold"/>
                <a:sym typeface="Open Sans SemiBold"/>
              </a:rPr>
              <a:t>Would you use this source as a reference?			</a:t>
            </a:r>
            <a:endParaRPr sz="1300">
              <a:solidFill>
                <a:srgbClr val="434343"/>
              </a:solidFill>
              <a:latin typeface="Open Sans SemiBold"/>
              <a:ea typeface="Open Sans SemiBold"/>
              <a:cs typeface="Open Sans SemiBold"/>
              <a:sym typeface="Open Sans SemiBold"/>
            </a:endParaRPr>
          </a:p>
        </p:txBody>
      </p:sp>
      <p:sp>
        <p:nvSpPr>
          <p:cNvPr id="309" name="Google Shape;309;p43"/>
          <p:cNvSpPr txBox="1"/>
          <p:nvPr/>
        </p:nvSpPr>
        <p:spPr>
          <a:xfrm>
            <a:off x="2568450" y="1299600"/>
            <a:ext cx="4832100" cy="2696700"/>
          </a:xfrm>
          <a:prstGeom prst="rect">
            <a:avLst/>
          </a:prstGeom>
          <a:noFill/>
          <a:ln>
            <a:noFill/>
          </a:ln>
        </p:spPr>
        <p:txBody>
          <a:bodyPr anchorCtr="0" anchor="t" bIns="91425" lIns="91425" spcFirstLastPara="1" rIns="91425" wrap="square" tIns="91425">
            <a:noAutofit/>
          </a:bodyPr>
          <a:lstStyle/>
          <a:p>
            <a:pPr indent="0" lvl="0" marL="0" rtl="0" algn="ctr">
              <a:lnSpc>
                <a:spcPct val="250000"/>
              </a:lnSpc>
              <a:spcBef>
                <a:spcPts val="0"/>
              </a:spcBef>
              <a:spcAft>
                <a:spcPts val="0"/>
              </a:spcAft>
              <a:buNone/>
            </a:pPr>
            <a:r>
              <a:rPr b="1" lang="en" sz="1300">
                <a:solidFill>
                  <a:srgbClr val="003C46"/>
                </a:solidFill>
                <a:latin typeface="Open Sans"/>
                <a:ea typeface="Open Sans"/>
                <a:cs typeface="Open Sans"/>
                <a:sym typeface="Open Sans"/>
              </a:rPr>
              <a:t>Observations/reflections/notes on source</a:t>
            </a:r>
            <a:endParaRPr b="1" sz="1300">
              <a:solidFill>
                <a:srgbClr val="003C46"/>
              </a:solidFill>
              <a:latin typeface="Open Sans"/>
              <a:ea typeface="Open Sans"/>
              <a:cs typeface="Open Sans"/>
              <a:sym typeface="Open Sans"/>
            </a:endParaRPr>
          </a:p>
        </p:txBody>
      </p:sp>
      <p:cxnSp>
        <p:nvCxnSpPr>
          <p:cNvPr id="310" name="Google Shape;310;p43"/>
          <p:cNvCxnSpPr/>
          <p:nvPr/>
        </p:nvCxnSpPr>
        <p:spPr>
          <a:xfrm>
            <a:off x="854650" y="1682088"/>
            <a:ext cx="7937100" cy="0"/>
          </a:xfrm>
          <a:prstGeom prst="straightConnector1">
            <a:avLst/>
          </a:prstGeom>
          <a:noFill/>
          <a:ln cap="flat" cmpd="sng" w="9525">
            <a:solidFill>
              <a:srgbClr val="0096FF"/>
            </a:solidFill>
            <a:prstDash val="solid"/>
            <a:round/>
            <a:headEnd len="med" w="med" type="none"/>
            <a:tailEnd len="med" w="med" type="none"/>
          </a:ln>
        </p:spPr>
      </p:cxnSp>
      <p:cxnSp>
        <p:nvCxnSpPr>
          <p:cNvPr id="311" name="Google Shape;311;p43"/>
          <p:cNvCxnSpPr/>
          <p:nvPr/>
        </p:nvCxnSpPr>
        <p:spPr>
          <a:xfrm>
            <a:off x="854650" y="2064440"/>
            <a:ext cx="7937100" cy="0"/>
          </a:xfrm>
          <a:prstGeom prst="straightConnector1">
            <a:avLst/>
          </a:prstGeom>
          <a:noFill/>
          <a:ln cap="flat" cmpd="sng" w="9525">
            <a:solidFill>
              <a:srgbClr val="0096FF"/>
            </a:solidFill>
            <a:prstDash val="solid"/>
            <a:round/>
            <a:headEnd len="med" w="med" type="none"/>
            <a:tailEnd len="med" w="med" type="none"/>
          </a:ln>
        </p:spPr>
      </p:cxnSp>
      <p:cxnSp>
        <p:nvCxnSpPr>
          <p:cNvPr id="312" name="Google Shape;312;p43"/>
          <p:cNvCxnSpPr/>
          <p:nvPr/>
        </p:nvCxnSpPr>
        <p:spPr>
          <a:xfrm>
            <a:off x="854650" y="2446792"/>
            <a:ext cx="7937100" cy="0"/>
          </a:xfrm>
          <a:prstGeom prst="straightConnector1">
            <a:avLst/>
          </a:prstGeom>
          <a:noFill/>
          <a:ln cap="flat" cmpd="sng" w="9525">
            <a:solidFill>
              <a:srgbClr val="0096FF"/>
            </a:solidFill>
            <a:prstDash val="solid"/>
            <a:round/>
            <a:headEnd len="med" w="med" type="none"/>
            <a:tailEnd len="med" w="med" type="none"/>
          </a:ln>
        </p:spPr>
      </p:cxnSp>
      <p:cxnSp>
        <p:nvCxnSpPr>
          <p:cNvPr id="313" name="Google Shape;313;p43"/>
          <p:cNvCxnSpPr/>
          <p:nvPr/>
        </p:nvCxnSpPr>
        <p:spPr>
          <a:xfrm>
            <a:off x="854650" y="2829144"/>
            <a:ext cx="7937100" cy="0"/>
          </a:xfrm>
          <a:prstGeom prst="straightConnector1">
            <a:avLst/>
          </a:prstGeom>
          <a:noFill/>
          <a:ln cap="flat" cmpd="sng" w="9525">
            <a:solidFill>
              <a:srgbClr val="0096FF"/>
            </a:solidFill>
            <a:prstDash val="solid"/>
            <a:round/>
            <a:headEnd len="med" w="med" type="none"/>
            <a:tailEnd len="med" w="med" type="none"/>
          </a:ln>
        </p:spPr>
      </p:cxnSp>
      <p:cxnSp>
        <p:nvCxnSpPr>
          <p:cNvPr id="314" name="Google Shape;314;p43"/>
          <p:cNvCxnSpPr/>
          <p:nvPr/>
        </p:nvCxnSpPr>
        <p:spPr>
          <a:xfrm>
            <a:off x="854650" y="3211496"/>
            <a:ext cx="7937100" cy="0"/>
          </a:xfrm>
          <a:prstGeom prst="straightConnector1">
            <a:avLst/>
          </a:prstGeom>
          <a:noFill/>
          <a:ln cap="flat" cmpd="sng" w="9525">
            <a:solidFill>
              <a:srgbClr val="0096FF"/>
            </a:solidFill>
            <a:prstDash val="solid"/>
            <a:round/>
            <a:headEnd len="med" w="med" type="none"/>
            <a:tailEnd len="med" w="med" type="none"/>
          </a:ln>
        </p:spPr>
      </p:cxnSp>
      <p:cxnSp>
        <p:nvCxnSpPr>
          <p:cNvPr id="315" name="Google Shape;315;p43"/>
          <p:cNvCxnSpPr/>
          <p:nvPr/>
        </p:nvCxnSpPr>
        <p:spPr>
          <a:xfrm>
            <a:off x="854650" y="3593848"/>
            <a:ext cx="7937100" cy="0"/>
          </a:xfrm>
          <a:prstGeom prst="straightConnector1">
            <a:avLst/>
          </a:prstGeom>
          <a:noFill/>
          <a:ln cap="flat" cmpd="sng" w="9525">
            <a:solidFill>
              <a:srgbClr val="0096FF"/>
            </a:solidFill>
            <a:prstDash val="solid"/>
            <a:round/>
            <a:headEnd len="med" w="med" type="none"/>
            <a:tailEnd len="med" w="med" type="none"/>
          </a:ln>
        </p:spPr>
      </p:cxnSp>
      <p:sp>
        <p:nvSpPr>
          <p:cNvPr id="316" name="Google Shape;316;p43"/>
          <p:cNvSpPr txBox="1"/>
          <p:nvPr/>
        </p:nvSpPr>
        <p:spPr>
          <a:xfrm>
            <a:off x="786575" y="1299600"/>
            <a:ext cx="1651800" cy="2696700"/>
          </a:xfrm>
          <a:prstGeom prst="rect">
            <a:avLst/>
          </a:prstGeom>
          <a:noFill/>
          <a:ln>
            <a:noFill/>
          </a:ln>
        </p:spPr>
        <p:txBody>
          <a:bodyPr anchorCtr="0" anchor="t" bIns="91425" lIns="91425" spcFirstLastPara="1" rIns="91425" wrap="square" tIns="91425">
            <a:noAutofit/>
          </a:bodyPr>
          <a:lstStyle/>
          <a:p>
            <a:pPr indent="0" lvl="0" marL="0" rtl="0" algn="r">
              <a:lnSpc>
                <a:spcPct val="190000"/>
              </a:lnSpc>
              <a:spcBef>
                <a:spcPts val="0"/>
              </a:spcBef>
              <a:spcAft>
                <a:spcPts val="0"/>
              </a:spcAft>
              <a:buNone/>
            </a:pPr>
            <a:r>
              <a:rPr b="1" lang="en" sz="1300">
                <a:solidFill>
                  <a:srgbClr val="003C46"/>
                </a:solidFill>
                <a:latin typeface="Open Sans"/>
                <a:ea typeface="Open Sans"/>
                <a:cs typeface="Open Sans"/>
                <a:sym typeface="Open Sans"/>
              </a:rPr>
              <a:t>Credibility factor</a:t>
            </a:r>
            <a:br>
              <a:rPr lang="en" sz="1300">
                <a:solidFill>
                  <a:srgbClr val="003C46"/>
                </a:solidFill>
                <a:latin typeface="Open Sans SemiBold"/>
                <a:ea typeface="Open Sans SemiBold"/>
                <a:cs typeface="Open Sans SemiBold"/>
                <a:sym typeface="Open Sans SemiBold"/>
              </a:rPr>
            </a:br>
            <a:r>
              <a:rPr lang="en" sz="1300">
                <a:solidFill>
                  <a:srgbClr val="434343"/>
                </a:solidFill>
                <a:latin typeface="Open Sans"/>
                <a:ea typeface="Open Sans"/>
                <a:cs typeface="Open Sans"/>
                <a:sym typeface="Open Sans"/>
              </a:rPr>
              <a:t>Origin</a:t>
            </a:r>
            <a:endParaRPr sz="1300">
              <a:solidFill>
                <a:srgbClr val="434343"/>
              </a:solidFill>
              <a:latin typeface="Open Sans"/>
              <a:ea typeface="Open Sans"/>
              <a:cs typeface="Open Sans"/>
              <a:sym typeface="Open Sans"/>
            </a:endParaRPr>
          </a:p>
          <a:p>
            <a:pPr indent="0" lvl="0" marL="0" rtl="0" algn="r">
              <a:lnSpc>
                <a:spcPct val="190000"/>
              </a:lnSpc>
              <a:spcBef>
                <a:spcPts val="0"/>
              </a:spcBef>
              <a:spcAft>
                <a:spcPts val="0"/>
              </a:spcAft>
              <a:buNone/>
            </a:pPr>
            <a:r>
              <a:rPr lang="en" sz="1300">
                <a:solidFill>
                  <a:srgbClr val="434343"/>
                </a:solidFill>
                <a:latin typeface="Open Sans"/>
                <a:ea typeface="Open Sans"/>
                <a:cs typeface="Open Sans"/>
                <a:sym typeface="Open Sans"/>
              </a:rPr>
              <a:t>Author</a:t>
            </a:r>
            <a:endParaRPr sz="1300">
              <a:solidFill>
                <a:srgbClr val="434343"/>
              </a:solidFill>
              <a:latin typeface="Open Sans"/>
              <a:ea typeface="Open Sans"/>
              <a:cs typeface="Open Sans"/>
              <a:sym typeface="Open Sans"/>
            </a:endParaRPr>
          </a:p>
          <a:p>
            <a:pPr indent="0" lvl="0" marL="0" rtl="0" algn="r">
              <a:lnSpc>
                <a:spcPct val="190000"/>
              </a:lnSpc>
              <a:spcBef>
                <a:spcPts val="0"/>
              </a:spcBef>
              <a:spcAft>
                <a:spcPts val="0"/>
              </a:spcAft>
              <a:buNone/>
            </a:pPr>
            <a:r>
              <a:rPr lang="en" sz="1300">
                <a:solidFill>
                  <a:srgbClr val="434343"/>
                </a:solidFill>
                <a:latin typeface="Open Sans"/>
                <a:ea typeface="Open Sans"/>
                <a:cs typeface="Open Sans"/>
                <a:sym typeface="Open Sans"/>
              </a:rPr>
              <a:t>Purpose</a:t>
            </a:r>
            <a:endParaRPr sz="1300">
              <a:solidFill>
                <a:srgbClr val="434343"/>
              </a:solidFill>
              <a:latin typeface="Open Sans"/>
              <a:ea typeface="Open Sans"/>
              <a:cs typeface="Open Sans"/>
              <a:sym typeface="Open Sans"/>
            </a:endParaRPr>
          </a:p>
          <a:p>
            <a:pPr indent="0" lvl="0" marL="0" rtl="0" algn="r">
              <a:lnSpc>
                <a:spcPct val="190000"/>
              </a:lnSpc>
              <a:spcBef>
                <a:spcPts val="0"/>
              </a:spcBef>
              <a:spcAft>
                <a:spcPts val="0"/>
              </a:spcAft>
              <a:buNone/>
            </a:pPr>
            <a:r>
              <a:rPr lang="en" sz="1300">
                <a:solidFill>
                  <a:srgbClr val="434343"/>
                </a:solidFill>
                <a:latin typeface="Open Sans"/>
                <a:ea typeface="Open Sans"/>
                <a:cs typeface="Open Sans"/>
                <a:sym typeface="Open Sans"/>
              </a:rPr>
              <a:t>Perspective</a:t>
            </a:r>
            <a:endParaRPr sz="1300">
              <a:solidFill>
                <a:srgbClr val="434343"/>
              </a:solidFill>
              <a:latin typeface="Open Sans"/>
              <a:ea typeface="Open Sans"/>
              <a:cs typeface="Open Sans"/>
              <a:sym typeface="Open Sans"/>
            </a:endParaRPr>
          </a:p>
          <a:p>
            <a:pPr indent="0" lvl="0" marL="0" rtl="0" algn="r">
              <a:lnSpc>
                <a:spcPct val="190000"/>
              </a:lnSpc>
              <a:spcBef>
                <a:spcPts val="0"/>
              </a:spcBef>
              <a:spcAft>
                <a:spcPts val="0"/>
              </a:spcAft>
              <a:buNone/>
            </a:pPr>
            <a:r>
              <a:rPr lang="en" sz="1300">
                <a:solidFill>
                  <a:srgbClr val="434343"/>
                </a:solidFill>
                <a:latin typeface="Open Sans"/>
                <a:ea typeface="Open Sans"/>
                <a:cs typeface="Open Sans"/>
                <a:sym typeface="Open Sans"/>
              </a:rPr>
              <a:t>Academic</a:t>
            </a:r>
            <a:endParaRPr sz="1300">
              <a:solidFill>
                <a:srgbClr val="434343"/>
              </a:solidFill>
              <a:latin typeface="Open Sans"/>
              <a:ea typeface="Open Sans"/>
              <a:cs typeface="Open Sans"/>
              <a:sym typeface="Open Sans"/>
            </a:endParaRPr>
          </a:p>
          <a:p>
            <a:pPr indent="0" lvl="0" marL="0" rtl="0" algn="r">
              <a:lnSpc>
                <a:spcPct val="190000"/>
              </a:lnSpc>
              <a:spcBef>
                <a:spcPts val="0"/>
              </a:spcBef>
              <a:spcAft>
                <a:spcPts val="0"/>
              </a:spcAft>
              <a:buNone/>
            </a:pPr>
            <a:r>
              <a:rPr lang="en" sz="1300">
                <a:solidFill>
                  <a:srgbClr val="434343"/>
                </a:solidFill>
                <a:latin typeface="Open Sans"/>
                <a:ea typeface="Open Sans"/>
                <a:cs typeface="Open Sans"/>
                <a:sym typeface="Open Sans"/>
              </a:rPr>
              <a:t>Relevance</a:t>
            </a:r>
            <a:endParaRPr sz="1300">
              <a:solidFill>
                <a:srgbClr val="434343"/>
              </a:solidFill>
              <a:latin typeface="Open Sans"/>
              <a:ea typeface="Open Sans"/>
              <a:cs typeface="Open Sans"/>
              <a:sym typeface="Open Sans"/>
            </a:endParaRPr>
          </a:p>
        </p:txBody>
      </p:sp>
      <p:cxnSp>
        <p:nvCxnSpPr>
          <p:cNvPr id="317" name="Google Shape;317;p43"/>
          <p:cNvCxnSpPr/>
          <p:nvPr/>
        </p:nvCxnSpPr>
        <p:spPr>
          <a:xfrm>
            <a:off x="2492275" y="1303950"/>
            <a:ext cx="0" cy="2672400"/>
          </a:xfrm>
          <a:prstGeom prst="straightConnector1">
            <a:avLst/>
          </a:prstGeom>
          <a:noFill/>
          <a:ln cap="flat" cmpd="sng" w="9525">
            <a:solidFill>
              <a:srgbClr val="0096FF"/>
            </a:solidFill>
            <a:prstDash val="solid"/>
            <a:round/>
            <a:headEnd len="med" w="med" type="none"/>
            <a:tailEnd len="med" w="med" type="none"/>
          </a:ln>
        </p:spPr>
      </p:cxnSp>
      <p:sp>
        <p:nvSpPr>
          <p:cNvPr id="318" name="Google Shape;318;p43"/>
          <p:cNvSpPr txBox="1"/>
          <p:nvPr/>
        </p:nvSpPr>
        <p:spPr>
          <a:xfrm>
            <a:off x="7324350" y="1299600"/>
            <a:ext cx="1467300" cy="2696700"/>
          </a:xfrm>
          <a:prstGeom prst="rect">
            <a:avLst/>
          </a:prstGeom>
          <a:noFill/>
          <a:ln>
            <a:noFill/>
          </a:ln>
        </p:spPr>
        <p:txBody>
          <a:bodyPr anchorCtr="0" anchor="t" bIns="91425" lIns="91425" spcFirstLastPara="1" rIns="91425" wrap="square" tIns="91425">
            <a:noAutofit/>
          </a:bodyPr>
          <a:lstStyle/>
          <a:p>
            <a:pPr indent="0" lvl="0" marL="0" rtl="0" algn="ctr">
              <a:lnSpc>
                <a:spcPct val="250000"/>
              </a:lnSpc>
              <a:spcBef>
                <a:spcPts val="0"/>
              </a:spcBef>
              <a:spcAft>
                <a:spcPts val="0"/>
              </a:spcAft>
              <a:buNone/>
            </a:pPr>
            <a:r>
              <a:rPr b="1" lang="en" sz="1300">
                <a:solidFill>
                  <a:srgbClr val="003C46"/>
                </a:solidFill>
                <a:latin typeface="Open Sans"/>
                <a:ea typeface="Open Sans"/>
                <a:cs typeface="Open Sans"/>
                <a:sym typeface="Open Sans"/>
              </a:rPr>
              <a:t>Rating:</a:t>
            </a:r>
            <a:endParaRPr b="1" sz="1300">
              <a:solidFill>
                <a:srgbClr val="003C46"/>
              </a:solidFill>
              <a:latin typeface="Open Sans"/>
              <a:ea typeface="Open Sans"/>
              <a:cs typeface="Open Sans"/>
              <a:sym typeface="Open Sans"/>
            </a:endParaRPr>
          </a:p>
        </p:txBody>
      </p:sp>
      <p:cxnSp>
        <p:nvCxnSpPr>
          <p:cNvPr id="319" name="Google Shape;319;p43"/>
          <p:cNvCxnSpPr/>
          <p:nvPr/>
        </p:nvCxnSpPr>
        <p:spPr>
          <a:xfrm>
            <a:off x="7400525" y="1303950"/>
            <a:ext cx="0" cy="2672400"/>
          </a:xfrm>
          <a:prstGeom prst="straightConnector1">
            <a:avLst/>
          </a:prstGeom>
          <a:noFill/>
          <a:ln cap="flat" cmpd="sng" w="9525">
            <a:solidFill>
              <a:srgbClr val="0096FF"/>
            </a:solidFill>
            <a:prstDash val="solid"/>
            <a:round/>
            <a:headEnd len="med" w="med" type="none"/>
            <a:tailEnd len="med" w="med" type="none"/>
          </a:ln>
        </p:spPr>
      </p:cxnSp>
      <p:cxnSp>
        <p:nvCxnSpPr>
          <p:cNvPr id="320" name="Google Shape;320;p43"/>
          <p:cNvCxnSpPr/>
          <p:nvPr/>
        </p:nvCxnSpPr>
        <p:spPr>
          <a:xfrm>
            <a:off x="2956850" y="4162100"/>
            <a:ext cx="0" cy="425700"/>
          </a:xfrm>
          <a:prstGeom prst="straightConnector1">
            <a:avLst/>
          </a:prstGeom>
          <a:noFill/>
          <a:ln cap="flat" cmpd="sng" w="9525">
            <a:solidFill>
              <a:srgbClr val="0096FF"/>
            </a:solidFill>
            <a:prstDash val="solid"/>
            <a:round/>
            <a:headEnd len="med" w="med" type="none"/>
            <a:tailEnd len="med" w="med" type="none"/>
          </a:ln>
        </p:spPr>
      </p:cxnSp>
      <p:cxnSp>
        <p:nvCxnSpPr>
          <p:cNvPr id="321" name="Google Shape;321;p43"/>
          <p:cNvCxnSpPr/>
          <p:nvPr/>
        </p:nvCxnSpPr>
        <p:spPr>
          <a:xfrm>
            <a:off x="3841025" y="4162100"/>
            <a:ext cx="0" cy="425700"/>
          </a:xfrm>
          <a:prstGeom prst="straightConnector1">
            <a:avLst/>
          </a:prstGeom>
          <a:noFill/>
          <a:ln cap="flat" cmpd="sng" w="9525">
            <a:solidFill>
              <a:srgbClr val="0096FF"/>
            </a:solidFill>
            <a:prstDash val="solid"/>
            <a:round/>
            <a:headEnd len="med" w="med" type="none"/>
            <a:tailEnd len="med" w="med" type="none"/>
          </a:ln>
        </p:spPr>
      </p:cxnSp>
      <p:sp>
        <p:nvSpPr>
          <p:cNvPr id="322" name="Google Shape;322;p43"/>
          <p:cNvSpPr txBox="1"/>
          <p:nvPr/>
        </p:nvSpPr>
        <p:spPr>
          <a:xfrm>
            <a:off x="3941675" y="4074750"/>
            <a:ext cx="2249400" cy="648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300">
                <a:solidFill>
                  <a:srgbClr val="434343"/>
                </a:solidFill>
                <a:latin typeface="Open Sans SemiBold"/>
                <a:ea typeface="Open Sans SemiBold"/>
                <a:cs typeface="Open Sans SemiBold"/>
                <a:sym typeface="Open Sans SemiBold"/>
              </a:rPr>
              <a:t>Why or</a:t>
            </a:r>
            <a:br>
              <a:rPr lang="en" sz="1300">
                <a:solidFill>
                  <a:srgbClr val="434343"/>
                </a:solidFill>
                <a:latin typeface="Open Sans SemiBold"/>
                <a:ea typeface="Open Sans SemiBold"/>
                <a:cs typeface="Open Sans SemiBold"/>
                <a:sym typeface="Open Sans SemiBold"/>
              </a:rPr>
            </a:br>
            <a:r>
              <a:rPr lang="en" sz="1300">
                <a:solidFill>
                  <a:srgbClr val="434343"/>
                </a:solidFill>
                <a:latin typeface="Open Sans SemiBold"/>
                <a:ea typeface="Open Sans SemiBold"/>
                <a:cs typeface="Open Sans SemiBold"/>
                <a:sym typeface="Open Sans SemiBold"/>
              </a:rPr>
              <a:t>Why not?</a:t>
            </a:r>
            <a:endParaRPr sz="1300">
              <a:solidFill>
                <a:srgbClr val="434343"/>
              </a:solidFill>
              <a:latin typeface="Open Sans SemiBold"/>
              <a:ea typeface="Open Sans SemiBold"/>
              <a:cs typeface="Open Sans SemiBold"/>
              <a:sym typeface="Open Sans SemiBold"/>
            </a:endParaRPr>
          </a:p>
        </p:txBody>
      </p:sp>
      <p:cxnSp>
        <p:nvCxnSpPr>
          <p:cNvPr id="323" name="Google Shape;323;p43"/>
          <p:cNvCxnSpPr/>
          <p:nvPr/>
        </p:nvCxnSpPr>
        <p:spPr>
          <a:xfrm>
            <a:off x="854650" y="3976200"/>
            <a:ext cx="7937100" cy="0"/>
          </a:xfrm>
          <a:prstGeom prst="straightConnector1">
            <a:avLst/>
          </a:prstGeom>
          <a:noFill/>
          <a:ln cap="flat" cmpd="sng" w="9525">
            <a:solidFill>
              <a:srgbClr val="0096FF"/>
            </a:solidFill>
            <a:prstDash val="solid"/>
            <a:round/>
            <a:headEnd len="med" w="med" type="none"/>
            <a:tailEnd len="med" w="med" type="none"/>
          </a:ln>
        </p:spPr>
      </p:cxnSp>
      <p:cxnSp>
        <p:nvCxnSpPr>
          <p:cNvPr id="324" name="Google Shape;324;p43"/>
          <p:cNvCxnSpPr/>
          <p:nvPr/>
        </p:nvCxnSpPr>
        <p:spPr>
          <a:xfrm>
            <a:off x="854650" y="1303950"/>
            <a:ext cx="7937100" cy="0"/>
          </a:xfrm>
          <a:prstGeom prst="straightConnector1">
            <a:avLst/>
          </a:prstGeom>
          <a:noFill/>
          <a:ln cap="flat" cmpd="sng" w="9525">
            <a:solidFill>
              <a:srgbClr val="0096FF"/>
            </a:solidFill>
            <a:prstDash val="solid"/>
            <a:round/>
            <a:headEnd len="med" w="med" type="none"/>
            <a:tailEnd len="med" w="med" type="none"/>
          </a:ln>
        </p:spPr>
      </p:cxn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328" name="Shape 328"/>
        <p:cNvGrpSpPr/>
        <p:nvPr/>
      </p:nvGrpSpPr>
      <p:grpSpPr>
        <a:xfrm>
          <a:off x="0" y="0"/>
          <a:ext cx="0" cy="0"/>
          <a:chOff x="0" y="0"/>
          <a:chExt cx="0" cy="0"/>
        </a:xfrm>
      </p:grpSpPr>
      <p:sp>
        <p:nvSpPr>
          <p:cNvPr id="329" name="Google Shape;329;p44"/>
          <p:cNvSpPr txBox="1"/>
          <p:nvPr>
            <p:ph type="title"/>
          </p:nvPr>
        </p:nvSpPr>
        <p:spPr>
          <a:xfrm>
            <a:off x="752400" y="906225"/>
            <a:ext cx="7434300" cy="695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Rank each source from most to least credible</a:t>
            </a:r>
            <a:endParaRPr/>
          </a:p>
          <a:p>
            <a:pPr indent="0" lvl="0" marL="0" rtl="0" algn="l">
              <a:spcBef>
                <a:spcPts val="0"/>
              </a:spcBef>
              <a:spcAft>
                <a:spcPts val="0"/>
              </a:spcAft>
              <a:buNone/>
            </a:pPr>
            <a:r>
              <a:rPr lang="en" sz="1300">
                <a:solidFill>
                  <a:schemeClr val="dk2"/>
                </a:solidFill>
                <a:latin typeface="Open Sans"/>
                <a:ea typeface="Open Sans"/>
                <a:cs typeface="Open Sans"/>
                <a:sym typeface="Open Sans"/>
              </a:rPr>
              <a:t>Which ones would you use as references? Why?</a:t>
            </a:r>
            <a:endParaRPr/>
          </a:p>
        </p:txBody>
      </p:sp>
      <p:cxnSp>
        <p:nvCxnSpPr>
          <p:cNvPr id="330" name="Google Shape;330;p44"/>
          <p:cNvCxnSpPr/>
          <p:nvPr/>
        </p:nvCxnSpPr>
        <p:spPr>
          <a:xfrm>
            <a:off x="854650" y="2446938"/>
            <a:ext cx="7937100" cy="0"/>
          </a:xfrm>
          <a:prstGeom prst="straightConnector1">
            <a:avLst/>
          </a:prstGeom>
          <a:noFill/>
          <a:ln cap="flat" cmpd="sng" w="9525">
            <a:solidFill>
              <a:srgbClr val="0096FF"/>
            </a:solidFill>
            <a:prstDash val="solid"/>
            <a:round/>
            <a:headEnd len="med" w="med" type="none"/>
            <a:tailEnd len="med" w="med" type="none"/>
          </a:ln>
        </p:spPr>
      </p:cxnSp>
      <p:cxnSp>
        <p:nvCxnSpPr>
          <p:cNvPr id="331" name="Google Shape;331;p44"/>
          <p:cNvCxnSpPr/>
          <p:nvPr/>
        </p:nvCxnSpPr>
        <p:spPr>
          <a:xfrm>
            <a:off x="854650" y="2829290"/>
            <a:ext cx="7937100" cy="0"/>
          </a:xfrm>
          <a:prstGeom prst="straightConnector1">
            <a:avLst/>
          </a:prstGeom>
          <a:noFill/>
          <a:ln cap="flat" cmpd="sng" w="9525">
            <a:solidFill>
              <a:srgbClr val="0096FF"/>
            </a:solidFill>
            <a:prstDash val="solid"/>
            <a:round/>
            <a:headEnd len="med" w="med" type="none"/>
            <a:tailEnd len="med" w="med" type="none"/>
          </a:ln>
        </p:spPr>
      </p:cxnSp>
      <p:cxnSp>
        <p:nvCxnSpPr>
          <p:cNvPr id="332" name="Google Shape;332;p44"/>
          <p:cNvCxnSpPr/>
          <p:nvPr/>
        </p:nvCxnSpPr>
        <p:spPr>
          <a:xfrm>
            <a:off x="854650" y="3211642"/>
            <a:ext cx="7937100" cy="0"/>
          </a:xfrm>
          <a:prstGeom prst="straightConnector1">
            <a:avLst/>
          </a:prstGeom>
          <a:noFill/>
          <a:ln cap="flat" cmpd="sng" w="9525">
            <a:solidFill>
              <a:srgbClr val="0096FF"/>
            </a:solidFill>
            <a:prstDash val="solid"/>
            <a:round/>
            <a:headEnd len="med" w="med" type="none"/>
            <a:tailEnd len="med" w="med" type="none"/>
          </a:ln>
        </p:spPr>
      </p:cxnSp>
      <p:cxnSp>
        <p:nvCxnSpPr>
          <p:cNvPr id="333" name="Google Shape;333;p44"/>
          <p:cNvCxnSpPr/>
          <p:nvPr/>
        </p:nvCxnSpPr>
        <p:spPr>
          <a:xfrm>
            <a:off x="854650" y="3593994"/>
            <a:ext cx="7937100" cy="0"/>
          </a:xfrm>
          <a:prstGeom prst="straightConnector1">
            <a:avLst/>
          </a:prstGeom>
          <a:noFill/>
          <a:ln cap="flat" cmpd="sng" w="9525">
            <a:solidFill>
              <a:srgbClr val="0096FF"/>
            </a:solidFill>
            <a:prstDash val="solid"/>
            <a:round/>
            <a:headEnd len="med" w="med" type="none"/>
            <a:tailEnd len="med" w="med" type="none"/>
          </a:ln>
        </p:spPr>
      </p:cxnSp>
      <p:cxnSp>
        <p:nvCxnSpPr>
          <p:cNvPr id="334" name="Google Shape;334;p44"/>
          <p:cNvCxnSpPr/>
          <p:nvPr/>
        </p:nvCxnSpPr>
        <p:spPr>
          <a:xfrm>
            <a:off x="854650" y="3976346"/>
            <a:ext cx="7937100" cy="0"/>
          </a:xfrm>
          <a:prstGeom prst="straightConnector1">
            <a:avLst/>
          </a:prstGeom>
          <a:noFill/>
          <a:ln cap="flat" cmpd="sng" w="9525">
            <a:solidFill>
              <a:srgbClr val="0096FF"/>
            </a:solidFill>
            <a:prstDash val="solid"/>
            <a:round/>
            <a:headEnd len="med" w="med" type="none"/>
            <a:tailEnd len="med" w="med" type="none"/>
          </a:ln>
        </p:spPr>
      </p:cxnSp>
      <p:cxnSp>
        <p:nvCxnSpPr>
          <p:cNvPr id="335" name="Google Shape;335;p44"/>
          <p:cNvCxnSpPr/>
          <p:nvPr/>
        </p:nvCxnSpPr>
        <p:spPr>
          <a:xfrm>
            <a:off x="854650" y="4358698"/>
            <a:ext cx="7937100" cy="0"/>
          </a:xfrm>
          <a:prstGeom prst="straightConnector1">
            <a:avLst/>
          </a:prstGeom>
          <a:noFill/>
          <a:ln cap="flat" cmpd="sng" w="9525">
            <a:solidFill>
              <a:srgbClr val="0096FF"/>
            </a:solidFill>
            <a:prstDash val="solid"/>
            <a:round/>
            <a:headEnd len="med" w="med" type="none"/>
            <a:tailEnd len="med" w="med" type="none"/>
          </a:ln>
        </p:spPr>
      </p:cxnSp>
      <p:cxnSp>
        <p:nvCxnSpPr>
          <p:cNvPr id="336" name="Google Shape;336;p44"/>
          <p:cNvCxnSpPr/>
          <p:nvPr/>
        </p:nvCxnSpPr>
        <p:spPr>
          <a:xfrm>
            <a:off x="2492275" y="2068800"/>
            <a:ext cx="0" cy="2294700"/>
          </a:xfrm>
          <a:prstGeom prst="straightConnector1">
            <a:avLst/>
          </a:prstGeom>
          <a:noFill/>
          <a:ln cap="flat" cmpd="sng" w="9525">
            <a:solidFill>
              <a:srgbClr val="0096FF"/>
            </a:solidFill>
            <a:prstDash val="solid"/>
            <a:round/>
            <a:headEnd len="med" w="med" type="none"/>
            <a:tailEnd len="med" w="med" type="none"/>
          </a:ln>
        </p:spPr>
      </p:cxnSp>
      <p:cxnSp>
        <p:nvCxnSpPr>
          <p:cNvPr id="337" name="Google Shape;337;p44"/>
          <p:cNvCxnSpPr/>
          <p:nvPr/>
        </p:nvCxnSpPr>
        <p:spPr>
          <a:xfrm>
            <a:off x="854650" y="2068800"/>
            <a:ext cx="7937100" cy="0"/>
          </a:xfrm>
          <a:prstGeom prst="straightConnector1">
            <a:avLst/>
          </a:prstGeom>
          <a:noFill/>
          <a:ln cap="flat" cmpd="sng" w="9525">
            <a:solidFill>
              <a:srgbClr val="0096FF"/>
            </a:solidFill>
            <a:prstDash val="solid"/>
            <a:round/>
            <a:headEnd len="med" w="med" type="none"/>
            <a:tailEnd len="med" w="med" type="none"/>
          </a:ln>
        </p:spPr>
      </p:cxnSp>
      <p:sp>
        <p:nvSpPr>
          <p:cNvPr id="338" name="Google Shape;338;p44"/>
          <p:cNvSpPr txBox="1"/>
          <p:nvPr/>
        </p:nvSpPr>
        <p:spPr>
          <a:xfrm>
            <a:off x="854650" y="2064450"/>
            <a:ext cx="1637700" cy="2294100"/>
          </a:xfrm>
          <a:prstGeom prst="rect">
            <a:avLst/>
          </a:prstGeom>
          <a:noFill/>
          <a:ln>
            <a:noFill/>
          </a:ln>
        </p:spPr>
        <p:txBody>
          <a:bodyPr anchorCtr="0" anchor="t" bIns="91425" lIns="91425" spcFirstLastPara="1" rIns="91425" wrap="square" tIns="91425">
            <a:noAutofit/>
          </a:bodyPr>
          <a:lstStyle/>
          <a:p>
            <a:pPr indent="0" lvl="0" marL="0" rtl="0" algn="ctr">
              <a:lnSpc>
                <a:spcPct val="190000"/>
              </a:lnSpc>
              <a:spcBef>
                <a:spcPts val="0"/>
              </a:spcBef>
              <a:spcAft>
                <a:spcPts val="0"/>
              </a:spcAft>
              <a:buNone/>
            </a:pPr>
            <a:r>
              <a:rPr b="1" lang="en" sz="1300">
                <a:solidFill>
                  <a:schemeClr val="dk1"/>
                </a:solidFill>
                <a:latin typeface="Open Sans"/>
                <a:ea typeface="Open Sans"/>
                <a:cs typeface="Open Sans"/>
                <a:sym typeface="Open Sans"/>
              </a:rPr>
              <a:t>Source 1:</a:t>
            </a:r>
            <a:endParaRPr b="1" sz="1300">
              <a:solidFill>
                <a:schemeClr val="dk1"/>
              </a:solidFill>
              <a:latin typeface="Open Sans"/>
              <a:ea typeface="Open Sans"/>
              <a:cs typeface="Open Sans"/>
              <a:sym typeface="Open Sans"/>
            </a:endParaRPr>
          </a:p>
          <a:p>
            <a:pPr indent="0" lvl="0" marL="0" rtl="0" algn="ctr">
              <a:lnSpc>
                <a:spcPct val="190000"/>
              </a:lnSpc>
              <a:spcBef>
                <a:spcPts val="0"/>
              </a:spcBef>
              <a:spcAft>
                <a:spcPts val="0"/>
              </a:spcAft>
              <a:buNone/>
            </a:pPr>
            <a:r>
              <a:rPr b="1" lang="en" sz="1300">
                <a:solidFill>
                  <a:schemeClr val="dk1"/>
                </a:solidFill>
                <a:latin typeface="Open Sans"/>
                <a:ea typeface="Open Sans"/>
                <a:cs typeface="Open Sans"/>
                <a:sym typeface="Open Sans"/>
              </a:rPr>
              <a:t>Source 2:</a:t>
            </a:r>
            <a:endParaRPr b="1" sz="1300">
              <a:solidFill>
                <a:schemeClr val="dk1"/>
              </a:solidFill>
              <a:latin typeface="Open Sans"/>
              <a:ea typeface="Open Sans"/>
              <a:cs typeface="Open Sans"/>
              <a:sym typeface="Open Sans"/>
            </a:endParaRPr>
          </a:p>
          <a:p>
            <a:pPr indent="0" lvl="0" marL="0" rtl="0" algn="ctr">
              <a:lnSpc>
                <a:spcPct val="190000"/>
              </a:lnSpc>
              <a:spcBef>
                <a:spcPts val="0"/>
              </a:spcBef>
              <a:spcAft>
                <a:spcPts val="0"/>
              </a:spcAft>
              <a:buNone/>
            </a:pPr>
            <a:r>
              <a:rPr b="1" lang="en" sz="1300">
                <a:solidFill>
                  <a:schemeClr val="dk1"/>
                </a:solidFill>
                <a:latin typeface="Open Sans"/>
                <a:ea typeface="Open Sans"/>
                <a:cs typeface="Open Sans"/>
                <a:sym typeface="Open Sans"/>
              </a:rPr>
              <a:t>Source 3:</a:t>
            </a:r>
            <a:endParaRPr b="1" sz="1300">
              <a:solidFill>
                <a:schemeClr val="dk1"/>
              </a:solidFill>
              <a:latin typeface="Open Sans"/>
              <a:ea typeface="Open Sans"/>
              <a:cs typeface="Open Sans"/>
              <a:sym typeface="Open Sans"/>
            </a:endParaRPr>
          </a:p>
          <a:p>
            <a:pPr indent="0" lvl="0" marL="0" rtl="0" algn="ctr">
              <a:lnSpc>
                <a:spcPct val="190000"/>
              </a:lnSpc>
              <a:spcBef>
                <a:spcPts val="0"/>
              </a:spcBef>
              <a:spcAft>
                <a:spcPts val="0"/>
              </a:spcAft>
              <a:buNone/>
            </a:pPr>
            <a:r>
              <a:rPr b="1" lang="en" sz="1300">
                <a:solidFill>
                  <a:schemeClr val="dk1"/>
                </a:solidFill>
                <a:latin typeface="Open Sans"/>
                <a:ea typeface="Open Sans"/>
                <a:cs typeface="Open Sans"/>
                <a:sym typeface="Open Sans"/>
              </a:rPr>
              <a:t>Source 4:</a:t>
            </a:r>
            <a:endParaRPr b="1" sz="1300">
              <a:solidFill>
                <a:schemeClr val="dk1"/>
              </a:solidFill>
              <a:latin typeface="Open Sans"/>
              <a:ea typeface="Open Sans"/>
              <a:cs typeface="Open Sans"/>
              <a:sym typeface="Open Sans"/>
            </a:endParaRPr>
          </a:p>
          <a:p>
            <a:pPr indent="0" lvl="0" marL="0" rtl="0" algn="ctr">
              <a:lnSpc>
                <a:spcPct val="190000"/>
              </a:lnSpc>
              <a:spcBef>
                <a:spcPts val="0"/>
              </a:spcBef>
              <a:spcAft>
                <a:spcPts val="0"/>
              </a:spcAft>
              <a:buNone/>
            </a:pPr>
            <a:r>
              <a:rPr b="1" lang="en" sz="1300">
                <a:solidFill>
                  <a:schemeClr val="dk1"/>
                </a:solidFill>
                <a:latin typeface="Open Sans"/>
                <a:ea typeface="Open Sans"/>
                <a:cs typeface="Open Sans"/>
                <a:sym typeface="Open Sans"/>
              </a:rPr>
              <a:t>Source 5:</a:t>
            </a:r>
            <a:endParaRPr b="1" sz="1300">
              <a:solidFill>
                <a:schemeClr val="dk1"/>
              </a:solidFill>
              <a:latin typeface="Open Sans"/>
              <a:ea typeface="Open Sans"/>
              <a:cs typeface="Open Sans"/>
              <a:sym typeface="Open Sans"/>
            </a:endParaRPr>
          </a:p>
          <a:p>
            <a:pPr indent="0" lvl="0" marL="0" rtl="0" algn="ctr">
              <a:lnSpc>
                <a:spcPct val="190000"/>
              </a:lnSpc>
              <a:spcBef>
                <a:spcPts val="0"/>
              </a:spcBef>
              <a:spcAft>
                <a:spcPts val="0"/>
              </a:spcAft>
              <a:buNone/>
            </a:pPr>
            <a:r>
              <a:rPr b="1" lang="en" sz="1300">
                <a:solidFill>
                  <a:schemeClr val="dk1"/>
                </a:solidFill>
                <a:latin typeface="Open Sans"/>
                <a:ea typeface="Open Sans"/>
                <a:cs typeface="Open Sans"/>
                <a:sym typeface="Open Sans"/>
              </a:rPr>
              <a:t>Source 6:</a:t>
            </a:r>
            <a:endParaRPr b="1" sz="1300">
              <a:solidFill>
                <a:schemeClr val="dk1"/>
              </a:solidFill>
              <a:latin typeface="Open Sans"/>
              <a:ea typeface="Open Sans"/>
              <a:cs typeface="Open Sans"/>
              <a:sym typeface="Open Sans"/>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2C4C7"/>
        </a:solidFill>
      </p:bgPr>
    </p:bg>
    <p:spTree>
      <p:nvGrpSpPr>
        <p:cNvPr id="342" name="Shape 342"/>
        <p:cNvGrpSpPr/>
        <p:nvPr/>
      </p:nvGrpSpPr>
      <p:grpSpPr>
        <a:xfrm>
          <a:off x="0" y="0"/>
          <a:ext cx="0" cy="0"/>
          <a:chOff x="0" y="0"/>
          <a:chExt cx="0" cy="0"/>
        </a:xfrm>
      </p:grpSpPr>
      <p:sp>
        <p:nvSpPr>
          <p:cNvPr id="343" name="Google Shape;343;p45"/>
          <p:cNvSpPr txBox="1"/>
          <p:nvPr>
            <p:ph type="ctrTitle"/>
          </p:nvPr>
        </p:nvSpPr>
        <p:spPr>
          <a:xfrm>
            <a:off x="658800" y="1702800"/>
            <a:ext cx="3153600" cy="2314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Evaluating </a:t>
            </a:r>
            <a:endParaRPr/>
          </a:p>
          <a:p>
            <a:pPr indent="0" lvl="0" marL="0" rtl="0" algn="l">
              <a:spcBef>
                <a:spcPts val="0"/>
              </a:spcBef>
              <a:spcAft>
                <a:spcPts val="0"/>
              </a:spcAft>
              <a:buNone/>
            </a:pPr>
            <a:r>
              <a:rPr lang="en"/>
              <a:t>AI-generated</a:t>
            </a:r>
            <a:endParaRPr/>
          </a:p>
          <a:p>
            <a:pPr indent="0" lvl="0" marL="0" rtl="0" algn="l">
              <a:spcBef>
                <a:spcPts val="0"/>
              </a:spcBef>
              <a:spcAft>
                <a:spcPts val="0"/>
              </a:spcAft>
              <a:buNone/>
            </a:pPr>
            <a:r>
              <a:rPr lang="en"/>
              <a:t>text</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2C4C7"/>
        </a:solidFill>
      </p:bgPr>
    </p:bg>
    <p:spTree>
      <p:nvGrpSpPr>
        <p:cNvPr id="163" name="Shape 163"/>
        <p:cNvGrpSpPr/>
        <p:nvPr/>
      </p:nvGrpSpPr>
      <p:grpSpPr>
        <a:xfrm>
          <a:off x="0" y="0"/>
          <a:ext cx="0" cy="0"/>
          <a:chOff x="0" y="0"/>
          <a:chExt cx="0" cy="0"/>
        </a:xfrm>
      </p:grpSpPr>
      <p:sp>
        <p:nvSpPr>
          <p:cNvPr id="164" name="Google Shape;164;p28"/>
          <p:cNvSpPr txBox="1"/>
          <p:nvPr>
            <p:ph type="ctrTitle"/>
          </p:nvPr>
        </p:nvSpPr>
        <p:spPr>
          <a:xfrm>
            <a:off x="658800" y="1702800"/>
            <a:ext cx="5138700" cy="2314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How do we determine</a:t>
            </a:r>
            <a:endParaRPr/>
          </a:p>
          <a:p>
            <a:pPr indent="0" lvl="0" marL="0" rtl="0" algn="l">
              <a:spcBef>
                <a:spcPts val="0"/>
              </a:spcBef>
              <a:spcAft>
                <a:spcPts val="0"/>
              </a:spcAft>
              <a:buNone/>
            </a:pPr>
            <a:r>
              <a:rPr lang="en"/>
              <a:t>what is trustworthy?</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EAD3"/>
        </a:solidFill>
      </p:bgPr>
    </p:bg>
    <p:spTree>
      <p:nvGrpSpPr>
        <p:cNvPr id="347" name="Shape 347"/>
        <p:cNvGrpSpPr/>
        <p:nvPr/>
      </p:nvGrpSpPr>
      <p:grpSpPr>
        <a:xfrm>
          <a:off x="0" y="0"/>
          <a:ext cx="0" cy="0"/>
          <a:chOff x="0" y="0"/>
          <a:chExt cx="0" cy="0"/>
        </a:xfrm>
      </p:grpSpPr>
      <p:sp>
        <p:nvSpPr>
          <p:cNvPr id="348" name="Google Shape;348;p46"/>
          <p:cNvSpPr txBox="1"/>
          <p:nvPr/>
        </p:nvSpPr>
        <p:spPr>
          <a:xfrm>
            <a:off x="759725" y="1553300"/>
            <a:ext cx="3252900" cy="3252000"/>
          </a:xfrm>
          <a:prstGeom prst="rect">
            <a:avLst/>
          </a:prstGeom>
          <a:noFill/>
          <a:ln>
            <a:noFill/>
          </a:ln>
        </p:spPr>
        <p:txBody>
          <a:bodyPr anchorCtr="0" anchor="t" bIns="91425" lIns="91425" spcFirstLastPara="1" rIns="91425" wrap="square" tIns="91425">
            <a:noAutofit/>
          </a:bodyPr>
          <a:lstStyle/>
          <a:p>
            <a:pPr indent="0" lvl="0" marL="0" marR="0" rtl="0" algn="l">
              <a:lnSpc>
                <a:spcPct val="150000"/>
              </a:lnSpc>
              <a:spcBef>
                <a:spcPts val="0"/>
              </a:spcBef>
              <a:spcAft>
                <a:spcPts val="0"/>
              </a:spcAft>
              <a:buClr>
                <a:schemeClr val="dk1"/>
              </a:buClr>
              <a:buSzPts val="1100"/>
              <a:buFont typeface="Arial"/>
              <a:buNone/>
            </a:pPr>
            <a:r>
              <a:t/>
            </a:r>
            <a:endParaRPr b="1" sz="1200">
              <a:solidFill>
                <a:schemeClr val="dk2"/>
              </a:solidFill>
              <a:latin typeface="Open Sans"/>
              <a:ea typeface="Open Sans"/>
              <a:cs typeface="Open Sans"/>
              <a:sym typeface="Open Sans"/>
            </a:endParaRPr>
          </a:p>
          <a:p>
            <a:pPr indent="0" lvl="0" marL="0" marR="0" rtl="0" algn="l">
              <a:lnSpc>
                <a:spcPct val="115000"/>
              </a:lnSpc>
              <a:spcBef>
                <a:spcPts val="0"/>
              </a:spcBef>
              <a:spcAft>
                <a:spcPts val="1600"/>
              </a:spcAft>
              <a:buClr>
                <a:srgbClr val="000000"/>
              </a:buClr>
              <a:buSzPts val="1500"/>
              <a:buFont typeface="Arial"/>
              <a:buNone/>
            </a:pPr>
            <a:r>
              <a:t/>
            </a:r>
            <a:endParaRPr b="0" i="0" sz="1500" u="none" cap="none" strike="noStrike">
              <a:solidFill>
                <a:srgbClr val="575757"/>
              </a:solidFill>
              <a:latin typeface="Open Sans"/>
              <a:ea typeface="Open Sans"/>
              <a:cs typeface="Open Sans"/>
              <a:sym typeface="Open Sans"/>
            </a:endParaRPr>
          </a:p>
        </p:txBody>
      </p:sp>
      <p:sp>
        <p:nvSpPr>
          <p:cNvPr id="349" name="Google Shape;349;p46"/>
          <p:cNvSpPr txBox="1"/>
          <p:nvPr>
            <p:ph type="title"/>
          </p:nvPr>
        </p:nvSpPr>
        <p:spPr>
          <a:xfrm>
            <a:off x="752400" y="604800"/>
            <a:ext cx="6292800" cy="65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Source credibility guide for AI-generated text</a:t>
            </a:r>
            <a:endParaRPr/>
          </a:p>
        </p:txBody>
      </p:sp>
      <p:sp>
        <p:nvSpPr>
          <p:cNvPr id="350" name="Google Shape;350;p46"/>
          <p:cNvSpPr txBox="1"/>
          <p:nvPr>
            <p:ph idx="1" type="body"/>
          </p:nvPr>
        </p:nvSpPr>
        <p:spPr>
          <a:xfrm>
            <a:off x="752400" y="1724400"/>
            <a:ext cx="7740000" cy="291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600">
                <a:solidFill>
                  <a:schemeClr val="dk1"/>
                </a:solidFill>
              </a:rPr>
              <a:t>A  Context </a:t>
            </a:r>
            <a:endParaRPr b="1" sz="1600">
              <a:solidFill>
                <a:schemeClr val="dk1"/>
              </a:solidFill>
            </a:endParaRPr>
          </a:p>
          <a:p>
            <a:pPr indent="0" lvl="0" marL="0" rtl="0" algn="l">
              <a:spcBef>
                <a:spcPts val="1600"/>
              </a:spcBef>
              <a:spcAft>
                <a:spcPts val="0"/>
              </a:spcAft>
              <a:buNone/>
            </a:pPr>
            <a:r>
              <a:rPr b="1" lang="en" sz="1600">
                <a:solidFill>
                  <a:schemeClr val="dk1"/>
                </a:solidFill>
              </a:rPr>
              <a:t>B  Alignment </a:t>
            </a:r>
            <a:endParaRPr b="1" sz="1600">
              <a:solidFill>
                <a:schemeClr val="dk1"/>
              </a:solidFill>
            </a:endParaRPr>
          </a:p>
          <a:p>
            <a:pPr indent="0" lvl="0" marL="0" rtl="0" algn="l">
              <a:spcBef>
                <a:spcPts val="1600"/>
              </a:spcBef>
              <a:spcAft>
                <a:spcPts val="0"/>
              </a:spcAft>
              <a:buNone/>
            </a:pPr>
            <a:r>
              <a:rPr b="1" lang="en" sz="1600">
                <a:solidFill>
                  <a:schemeClr val="dk1"/>
                </a:solidFill>
              </a:rPr>
              <a:t>C  Academic</a:t>
            </a:r>
            <a:endParaRPr b="1" sz="1600">
              <a:solidFill>
                <a:schemeClr val="dk1"/>
              </a:solidFill>
            </a:endParaRPr>
          </a:p>
          <a:p>
            <a:pPr indent="0" lvl="0" marL="0" rtl="0" algn="l">
              <a:spcBef>
                <a:spcPts val="1600"/>
              </a:spcBef>
              <a:spcAft>
                <a:spcPts val="0"/>
              </a:spcAft>
              <a:buNone/>
            </a:pPr>
            <a:r>
              <a:rPr b="1" lang="en" sz="1600">
                <a:solidFill>
                  <a:schemeClr val="dk1"/>
                </a:solidFill>
              </a:rPr>
              <a:t>D  Plausibility </a:t>
            </a:r>
            <a:endParaRPr b="1" sz="1600">
              <a:solidFill>
                <a:schemeClr val="dk1"/>
              </a:solidFill>
            </a:endParaRPr>
          </a:p>
          <a:p>
            <a:pPr indent="0" lvl="0" marL="0" rtl="0" algn="l">
              <a:spcBef>
                <a:spcPts val="1600"/>
              </a:spcBef>
              <a:spcAft>
                <a:spcPts val="1600"/>
              </a:spcAft>
              <a:buNone/>
            </a:pPr>
            <a:r>
              <a:rPr b="1" lang="en" sz="1600">
                <a:solidFill>
                  <a:schemeClr val="dk1"/>
                </a:solidFill>
              </a:rPr>
              <a:t>E  Verification </a:t>
            </a:r>
            <a:endParaRPr/>
          </a:p>
        </p:txBody>
      </p:sp>
      <p:pic>
        <p:nvPicPr>
          <p:cNvPr id="351" name="Google Shape;351;p46"/>
          <p:cNvPicPr preferRelativeResize="0"/>
          <p:nvPr/>
        </p:nvPicPr>
        <p:blipFill>
          <a:blip r:embed="rId3">
            <a:alphaModFix/>
          </a:blip>
          <a:stretch>
            <a:fillRect/>
          </a:stretch>
        </p:blipFill>
        <p:spPr>
          <a:xfrm>
            <a:off x="7316000" y="3322150"/>
            <a:ext cx="1503150" cy="16294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pic>
        <p:nvPicPr>
          <p:cNvPr id="356" name="Google Shape;356;p47"/>
          <p:cNvPicPr preferRelativeResize="0"/>
          <p:nvPr/>
        </p:nvPicPr>
        <p:blipFill rotWithShape="1">
          <a:blip r:embed="rId3">
            <a:alphaModFix/>
          </a:blip>
          <a:srcRect b="67738" l="0" r="79045" t="0"/>
          <a:stretch/>
        </p:blipFill>
        <p:spPr>
          <a:xfrm>
            <a:off x="6903075" y="3139800"/>
            <a:ext cx="1916073" cy="1659375"/>
          </a:xfrm>
          <a:prstGeom prst="rect">
            <a:avLst/>
          </a:prstGeom>
          <a:noFill/>
          <a:ln>
            <a:noFill/>
          </a:ln>
        </p:spPr>
      </p:pic>
      <p:sp>
        <p:nvSpPr>
          <p:cNvPr id="357" name="Google Shape;357;p47"/>
          <p:cNvSpPr txBox="1"/>
          <p:nvPr>
            <p:ph type="title"/>
          </p:nvPr>
        </p:nvSpPr>
        <p:spPr>
          <a:xfrm>
            <a:off x="752400" y="604800"/>
            <a:ext cx="6292800" cy="65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Practice text: </a:t>
            </a:r>
            <a:br>
              <a:rPr lang="en"/>
            </a:br>
            <a:r>
              <a:rPr lang="en" sz="1500">
                <a:solidFill>
                  <a:schemeClr val="accent6"/>
                </a:solidFill>
              </a:rPr>
              <a:t>(insert title) (insert link/relevant information about source here)</a:t>
            </a:r>
            <a:endParaRPr/>
          </a:p>
        </p:txBody>
      </p:sp>
      <p:sp>
        <p:nvSpPr>
          <p:cNvPr id="358" name="Google Shape;358;p47"/>
          <p:cNvSpPr txBox="1"/>
          <p:nvPr>
            <p:ph idx="1" type="body"/>
          </p:nvPr>
        </p:nvSpPr>
        <p:spPr>
          <a:xfrm>
            <a:off x="752400" y="1724400"/>
            <a:ext cx="7740000" cy="2912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362" name="Shape 362"/>
        <p:cNvGrpSpPr/>
        <p:nvPr/>
      </p:nvGrpSpPr>
      <p:grpSpPr>
        <a:xfrm>
          <a:off x="0" y="0"/>
          <a:ext cx="0" cy="0"/>
          <a:chOff x="0" y="0"/>
          <a:chExt cx="0" cy="0"/>
        </a:xfrm>
      </p:grpSpPr>
      <p:sp>
        <p:nvSpPr>
          <p:cNvPr id="363" name="Google Shape;363;p48"/>
          <p:cNvSpPr txBox="1"/>
          <p:nvPr>
            <p:ph type="title"/>
          </p:nvPr>
        </p:nvSpPr>
        <p:spPr>
          <a:xfrm>
            <a:off x="752400" y="604800"/>
            <a:ext cx="6292800" cy="65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Practice source: </a:t>
            </a:r>
            <a:r>
              <a:rPr lang="en" sz="1500">
                <a:solidFill>
                  <a:schemeClr val="accent6"/>
                </a:solidFill>
              </a:rPr>
              <a:t>(insert title)</a:t>
            </a:r>
            <a:endParaRPr/>
          </a:p>
        </p:txBody>
      </p:sp>
      <p:sp>
        <p:nvSpPr>
          <p:cNvPr id="364" name="Google Shape;364;p48"/>
          <p:cNvSpPr txBox="1"/>
          <p:nvPr/>
        </p:nvSpPr>
        <p:spPr>
          <a:xfrm>
            <a:off x="752400" y="4074750"/>
            <a:ext cx="2249400" cy="648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300">
                <a:solidFill>
                  <a:srgbClr val="434343"/>
                </a:solidFill>
                <a:latin typeface="Open Sans SemiBold"/>
                <a:ea typeface="Open Sans SemiBold"/>
                <a:cs typeface="Open Sans SemiBold"/>
                <a:sym typeface="Open Sans SemiBold"/>
              </a:rPr>
              <a:t>Would you use this source as a reference?			</a:t>
            </a:r>
            <a:endParaRPr sz="1300">
              <a:solidFill>
                <a:srgbClr val="434343"/>
              </a:solidFill>
              <a:latin typeface="Open Sans SemiBold"/>
              <a:ea typeface="Open Sans SemiBold"/>
              <a:cs typeface="Open Sans SemiBold"/>
              <a:sym typeface="Open Sans SemiBold"/>
            </a:endParaRPr>
          </a:p>
        </p:txBody>
      </p:sp>
      <p:sp>
        <p:nvSpPr>
          <p:cNvPr id="365" name="Google Shape;365;p48"/>
          <p:cNvSpPr txBox="1"/>
          <p:nvPr/>
        </p:nvSpPr>
        <p:spPr>
          <a:xfrm>
            <a:off x="2568450" y="1299600"/>
            <a:ext cx="4832100" cy="2696700"/>
          </a:xfrm>
          <a:prstGeom prst="rect">
            <a:avLst/>
          </a:prstGeom>
          <a:noFill/>
          <a:ln>
            <a:noFill/>
          </a:ln>
        </p:spPr>
        <p:txBody>
          <a:bodyPr anchorCtr="0" anchor="t" bIns="91425" lIns="91425" spcFirstLastPara="1" rIns="91425" wrap="square" tIns="91425">
            <a:noAutofit/>
          </a:bodyPr>
          <a:lstStyle/>
          <a:p>
            <a:pPr indent="0" lvl="0" marL="0" rtl="0" algn="ctr">
              <a:lnSpc>
                <a:spcPct val="250000"/>
              </a:lnSpc>
              <a:spcBef>
                <a:spcPts val="0"/>
              </a:spcBef>
              <a:spcAft>
                <a:spcPts val="0"/>
              </a:spcAft>
              <a:buNone/>
            </a:pPr>
            <a:r>
              <a:rPr b="1" lang="en" sz="1300">
                <a:solidFill>
                  <a:srgbClr val="003C46"/>
                </a:solidFill>
                <a:latin typeface="Open Sans"/>
                <a:ea typeface="Open Sans"/>
                <a:cs typeface="Open Sans"/>
                <a:sym typeface="Open Sans"/>
              </a:rPr>
              <a:t>Observations/reflections/notes on source</a:t>
            </a:r>
            <a:endParaRPr b="1" sz="1300">
              <a:solidFill>
                <a:srgbClr val="003C46"/>
              </a:solidFill>
              <a:latin typeface="Open Sans"/>
              <a:ea typeface="Open Sans"/>
              <a:cs typeface="Open Sans"/>
              <a:sym typeface="Open Sans"/>
            </a:endParaRPr>
          </a:p>
        </p:txBody>
      </p:sp>
      <p:cxnSp>
        <p:nvCxnSpPr>
          <p:cNvPr id="366" name="Google Shape;366;p48"/>
          <p:cNvCxnSpPr/>
          <p:nvPr/>
        </p:nvCxnSpPr>
        <p:spPr>
          <a:xfrm>
            <a:off x="854650" y="1682088"/>
            <a:ext cx="7937100" cy="0"/>
          </a:xfrm>
          <a:prstGeom prst="straightConnector1">
            <a:avLst/>
          </a:prstGeom>
          <a:noFill/>
          <a:ln cap="flat" cmpd="sng" w="9525">
            <a:solidFill>
              <a:srgbClr val="0096FF"/>
            </a:solidFill>
            <a:prstDash val="solid"/>
            <a:round/>
            <a:headEnd len="med" w="med" type="none"/>
            <a:tailEnd len="med" w="med" type="none"/>
          </a:ln>
        </p:spPr>
      </p:cxnSp>
      <p:cxnSp>
        <p:nvCxnSpPr>
          <p:cNvPr id="367" name="Google Shape;367;p48"/>
          <p:cNvCxnSpPr/>
          <p:nvPr/>
        </p:nvCxnSpPr>
        <p:spPr>
          <a:xfrm>
            <a:off x="854650" y="2064440"/>
            <a:ext cx="7937100" cy="0"/>
          </a:xfrm>
          <a:prstGeom prst="straightConnector1">
            <a:avLst/>
          </a:prstGeom>
          <a:noFill/>
          <a:ln cap="flat" cmpd="sng" w="9525">
            <a:solidFill>
              <a:srgbClr val="0096FF"/>
            </a:solidFill>
            <a:prstDash val="solid"/>
            <a:round/>
            <a:headEnd len="med" w="med" type="none"/>
            <a:tailEnd len="med" w="med" type="none"/>
          </a:ln>
        </p:spPr>
      </p:cxnSp>
      <p:cxnSp>
        <p:nvCxnSpPr>
          <p:cNvPr id="368" name="Google Shape;368;p48"/>
          <p:cNvCxnSpPr/>
          <p:nvPr/>
        </p:nvCxnSpPr>
        <p:spPr>
          <a:xfrm>
            <a:off x="854650" y="2446792"/>
            <a:ext cx="7937100" cy="0"/>
          </a:xfrm>
          <a:prstGeom prst="straightConnector1">
            <a:avLst/>
          </a:prstGeom>
          <a:noFill/>
          <a:ln cap="flat" cmpd="sng" w="9525">
            <a:solidFill>
              <a:srgbClr val="0096FF"/>
            </a:solidFill>
            <a:prstDash val="solid"/>
            <a:round/>
            <a:headEnd len="med" w="med" type="none"/>
            <a:tailEnd len="med" w="med" type="none"/>
          </a:ln>
        </p:spPr>
      </p:cxnSp>
      <p:cxnSp>
        <p:nvCxnSpPr>
          <p:cNvPr id="369" name="Google Shape;369;p48"/>
          <p:cNvCxnSpPr/>
          <p:nvPr/>
        </p:nvCxnSpPr>
        <p:spPr>
          <a:xfrm>
            <a:off x="854650" y="2829144"/>
            <a:ext cx="7937100" cy="0"/>
          </a:xfrm>
          <a:prstGeom prst="straightConnector1">
            <a:avLst/>
          </a:prstGeom>
          <a:noFill/>
          <a:ln cap="flat" cmpd="sng" w="9525">
            <a:solidFill>
              <a:srgbClr val="0096FF"/>
            </a:solidFill>
            <a:prstDash val="solid"/>
            <a:round/>
            <a:headEnd len="med" w="med" type="none"/>
            <a:tailEnd len="med" w="med" type="none"/>
          </a:ln>
        </p:spPr>
      </p:cxnSp>
      <p:cxnSp>
        <p:nvCxnSpPr>
          <p:cNvPr id="370" name="Google Shape;370;p48"/>
          <p:cNvCxnSpPr/>
          <p:nvPr/>
        </p:nvCxnSpPr>
        <p:spPr>
          <a:xfrm>
            <a:off x="854650" y="3211496"/>
            <a:ext cx="7937100" cy="0"/>
          </a:xfrm>
          <a:prstGeom prst="straightConnector1">
            <a:avLst/>
          </a:prstGeom>
          <a:noFill/>
          <a:ln cap="flat" cmpd="sng" w="9525">
            <a:solidFill>
              <a:srgbClr val="0096FF"/>
            </a:solidFill>
            <a:prstDash val="solid"/>
            <a:round/>
            <a:headEnd len="med" w="med" type="none"/>
            <a:tailEnd len="med" w="med" type="none"/>
          </a:ln>
        </p:spPr>
      </p:cxnSp>
      <p:cxnSp>
        <p:nvCxnSpPr>
          <p:cNvPr id="371" name="Google Shape;371;p48"/>
          <p:cNvCxnSpPr/>
          <p:nvPr/>
        </p:nvCxnSpPr>
        <p:spPr>
          <a:xfrm>
            <a:off x="854650" y="3593848"/>
            <a:ext cx="7937100" cy="0"/>
          </a:xfrm>
          <a:prstGeom prst="straightConnector1">
            <a:avLst/>
          </a:prstGeom>
          <a:noFill/>
          <a:ln cap="flat" cmpd="sng" w="9525">
            <a:solidFill>
              <a:srgbClr val="0096FF"/>
            </a:solidFill>
            <a:prstDash val="solid"/>
            <a:round/>
            <a:headEnd len="med" w="med" type="none"/>
            <a:tailEnd len="med" w="med" type="none"/>
          </a:ln>
        </p:spPr>
      </p:cxnSp>
      <p:sp>
        <p:nvSpPr>
          <p:cNvPr id="372" name="Google Shape;372;p48"/>
          <p:cNvSpPr txBox="1"/>
          <p:nvPr/>
        </p:nvSpPr>
        <p:spPr>
          <a:xfrm>
            <a:off x="786575" y="1299600"/>
            <a:ext cx="1651800" cy="2294400"/>
          </a:xfrm>
          <a:prstGeom prst="rect">
            <a:avLst/>
          </a:prstGeom>
          <a:noFill/>
          <a:ln>
            <a:noFill/>
          </a:ln>
        </p:spPr>
        <p:txBody>
          <a:bodyPr anchorCtr="0" anchor="t" bIns="91425" lIns="91425" spcFirstLastPara="1" rIns="91425" wrap="square" tIns="91425">
            <a:noAutofit/>
          </a:bodyPr>
          <a:lstStyle/>
          <a:p>
            <a:pPr indent="0" lvl="0" marL="0" rtl="0" algn="r">
              <a:lnSpc>
                <a:spcPct val="190000"/>
              </a:lnSpc>
              <a:spcBef>
                <a:spcPts val="0"/>
              </a:spcBef>
              <a:spcAft>
                <a:spcPts val="0"/>
              </a:spcAft>
              <a:buNone/>
            </a:pPr>
            <a:r>
              <a:rPr b="1" lang="en" sz="1300">
                <a:solidFill>
                  <a:srgbClr val="003C46"/>
                </a:solidFill>
                <a:latin typeface="Open Sans"/>
                <a:ea typeface="Open Sans"/>
                <a:cs typeface="Open Sans"/>
                <a:sym typeface="Open Sans"/>
              </a:rPr>
              <a:t>Credibility factor</a:t>
            </a:r>
            <a:br>
              <a:rPr lang="en" sz="1300">
                <a:solidFill>
                  <a:srgbClr val="003C46"/>
                </a:solidFill>
                <a:latin typeface="Open Sans SemiBold"/>
                <a:ea typeface="Open Sans SemiBold"/>
                <a:cs typeface="Open Sans SemiBold"/>
                <a:sym typeface="Open Sans SemiBold"/>
              </a:rPr>
            </a:br>
            <a:r>
              <a:rPr lang="en" sz="1300">
                <a:solidFill>
                  <a:srgbClr val="434343"/>
                </a:solidFill>
                <a:latin typeface="Open Sans"/>
                <a:ea typeface="Open Sans"/>
                <a:cs typeface="Open Sans"/>
                <a:sym typeface="Open Sans"/>
              </a:rPr>
              <a:t>Context</a:t>
            </a:r>
            <a:endParaRPr sz="1300">
              <a:solidFill>
                <a:srgbClr val="434343"/>
              </a:solidFill>
              <a:latin typeface="Open Sans"/>
              <a:ea typeface="Open Sans"/>
              <a:cs typeface="Open Sans"/>
              <a:sym typeface="Open Sans"/>
            </a:endParaRPr>
          </a:p>
          <a:p>
            <a:pPr indent="0" lvl="0" marL="0" rtl="0" algn="r">
              <a:lnSpc>
                <a:spcPct val="190000"/>
              </a:lnSpc>
              <a:spcBef>
                <a:spcPts val="0"/>
              </a:spcBef>
              <a:spcAft>
                <a:spcPts val="0"/>
              </a:spcAft>
              <a:buNone/>
            </a:pPr>
            <a:r>
              <a:rPr lang="en" sz="1300">
                <a:solidFill>
                  <a:srgbClr val="434343"/>
                </a:solidFill>
                <a:latin typeface="Open Sans"/>
                <a:ea typeface="Open Sans"/>
                <a:cs typeface="Open Sans"/>
                <a:sym typeface="Open Sans"/>
              </a:rPr>
              <a:t>Alignment</a:t>
            </a:r>
            <a:endParaRPr sz="1300">
              <a:solidFill>
                <a:srgbClr val="434343"/>
              </a:solidFill>
              <a:latin typeface="Open Sans"/>
              <a:ea typeface="Open Sans"/>
              <a:cs typeface="Open Sans"/>
              <a:sym typeface="Open Sans"/>
            </a:endParaRPr>
          </a:p>
          <a:p>
            <a:pPr indent="0" lvl="0" marL="0" rtl="0" algn="r">
              <a:lnSpc>
                <a:spcPct val="190000"/>
              </a:lnSpc>
              <a:spcBef>
                <a:spcPts val="0"/>
              </a:spcBef>
              <a:spcAft>
                <a:spcPts val="0"/>
              </a:spcAft>
              <a:buNone/>
            </a:pPr>
            <a:r>
              <a:rPr lang="en" sz="1300">
                <a:solidFill>
                  <a:srgbClr val="434343"/>
                </a:solidFill>
                <a:latin typeface="Open Sans"/>
                <a:ea typeface="Open Sans"/>
                <a:cs typeface="Open Sans"/>
                <a:sym typeface="Open Sans"/>
              </a:rPr>
              <a:t>Academic</a:t>
            </a:r>
            <a:endParaRPr sz="1300">
              <a:solidFill>
                <a:srgbClr val="434343"/>
              </a:solidFill>
              <a:latin typeface="Open Sans"/>
              <a:ea typeface="Open Sans"/>
              <a:cs typeface="Open Sans"/>
              <a:sym typeface="Open Sans"/>
            </a:endParaRPr>
          </a:p>
          <a:p>
            <a:pPr indent="0" lvl="0" marL="0" rtl="0" algn="r">
              <a:lnSpc>
                <a:spcPct val="190000"/>
              </a:lnSpc>
              <a:spcBef>
                <a:spcPts val="0"/>
              </a:spcBef>
              <a:spcAft>
                <a:spcPts val="0"/>
              </a:spcAft>
              <a:buNone/>
            </a:pPr>
            <a:r>
              <a:rPr lang="en" sz="1300">
                <a:solidFill>
                  <a:srgbClr val="434343"/>
                </a:solidFill>
                <a:latin typeface="Open Sans"/>
                <a:ea typeface="Open Sans"/>
                <a:cs typeface="Open Sans"/>
                <a:sym typeface="Open Sans"/>
              </a:rPr>
              <a:t>Plausibility</a:t>
            </a:r>
            <a:endParaRPr sz="1300">
              <a:solidFill>
                <a:srgbClr val="434343"/>
              </a:solidFill>
              <a:latin typeface="Open Sans"/>
              <a:ea typeface="Open Sans"/>
              <a:cs typeface="Open Sans"/>
              <a:sym typeface="Open Sans"/>
            </a:endParaRPr>
          </a:p>
          <a:p>
            <a:pPr indent="0" lvl="0" marL="0" rtl="0" algn="r">
              <a:lnSpc>
                <a:spcPct val="190000"/>
              </a:lnSpc>
              <a:spcBef>
                <a:spcPts val="0"/>
              </a:spcBef>
              <a:spcAft>
                <a:spcPts val="0"/>
              </a:spcAft>
              <a:buNone/>
            </a:pPr>
            <a:r>
              <a:rPr lang="en" sz="1300">
                <a:solidFill>
                  <a:srgbClr val="434343"/>
                </a:solidFill>
                <a:latin typeface="Open Sans"/>
                <a:ea typeface="Open Sans"/>
                <a:cs typeface="Open Sans"/>
                <a:sym typeface="Open Sans"/>
              </a:rPr>
              <a:t>Verification</a:t>
            </a:r>
            <a:endParaRPr sz="1300">
              <a:solidFill>
                <a:srgbClr val="434343"/>
              </a:solidFill>
              <a:latin typeface="Open Sans"/>
              <a:ea typeface="Open Sans"/>
              <a:cs typeface="Open Sans"/>
              <a:sym typeface="Open Sans"/>
            </a:endParaRPr>
          </a:p>
        </p:txBody>
      </p:sp>
      <p:cxnSp>
        <p:nvCxnSpPr>
          <p:cNvPr id="373" name="Google Shape;373;p48"/>
          <p:cNvCxnSpPr/>
          <p:nvPr/>
        </p:nvCxnSpPr>
        <p:spPr>
          <a:xfrm>
            <a:off x="2492275" y="1303950"/>
            <a:ext cx="0" cy="2294400"/>
          </a:xfrm>
          <a:prstGeom prst="straightConnector1">
            <a:avLst/>
          </a:prstGeom>
          <a:noFill/>
          <a:ln cap="flat" cmpd="sng" w="9525">
            <a:solidFill>
              <a:srgbClr val="0096FF"/>
            </a:solidFill>
            <a:prstDash val="solid"/>
            <a:round/>
            <a:headEnd len="med" w="med" type="none"/>
            <a:tailEnd len="med" w="med" type="none"/>
          </a:ln>
        </p:spPr>
      </p:cxnSp>
      <p:sp>
        <p:nvSpPr>
          <p:cNvPr id="374" name="Google Shape;374;p48"/>
          <p:cNvSpPr txBox="1"/>
          <p:nvPr/>
        </p:nvSpPr>
        <p:spPr>
          <a:xfrm>
            <a:off x="7324350" y="1299600"/>
            <a:ext cx="1467300" cy="2696700"/>
          </a:xfrm>
          <a:prstGeom prst="rect">
            <a:avLst/>
          </a:prstGeom>
          <a:noFill/>
          <a:ln>
            <a:noFill/>
          </a:ln>
        </p:spPr>
        <p:txBody>
          <a:bodyPr anchorCtr="0" anchor="t" bIns="91425" lIns="91425" spcFirstLastPara="1" rIns="91425" wrap="square" tIns="91425">
            <a:noAutofit/>
          </a:bodyPr>
          <a:lstStyle/>
          <a:p>
            <a:pPr indent="0" lvl="0" marL="0" rtl="0" algn="ctr">
              <a:lnSpc>
                <a:spcPct val="250000"/>
              </a:lnSpc>
              <a:spcBef>
                <a:spcPts val="0"/>
              </a:spcBef>
              <a:spcAft>
                <a:spcPts val="0"/>
              </a:spcAft>
              <a:buNone/>
            </a:pPr>
            <a:r>
              <a:rPr b="1" lang="en" sz="1300">
                <a:solidFill>
                  <a:srgbClr val="003C46"/>
                </a:solidFill>
                <a:latin typeface="Open Sans"/>
                <a:ea typeface="Open Sans"/>
                <a:cs typeface="Open Sans"/>
                <a:sym typeface="Open Sans"/>
              </a:rPr>
              <a:t>Rating:</a:t>
            </a:r>
            <a:endParaRPr b="1" sz="1300">
              <a:solidFill>
                <a:srgbClr val="003C46"/>
              </a:solidFill>
              <a:latin typeface="Open Sans"/>
              <a:ea typeface="Open Sans"/>
              <a:cs typeface="Open Sans"/>
              <a:sym typeface="Open Sans"/>
            </a:endParaRPr>
          </a:p>
        </p:txBody>
      </p:sp>
      <p:cxnSp>
        <p:nvCxnSpPr>
          <p:cNvPr id="375" name="Google Shape;375;p48"/>
          <p:cNvCxnSpPr/>
          <p:nvPr/>
        </p:nvCxnSpPr>
        <p:spPr>
          <a:xfrm>
            <a:off x="7400525" y="1303950"/>
            <a:ext cx="0" cy="2294400"/>
          </a:xfrm>
          <a:prstGeom prst="straightConnector1">
            <a:avLst/>
          </a:prstGeom>
          <a:noFill/>
          <a:ln cap="flat" cmpd="sng" w="9525">
            <a:solidFill>
              <a:srgbClr val="0096FF"/>
            </a:solidFill>
            <a:prstDash val="solid"/>
            <a:round/>
            <a:headEnd len="med" w="med" type="none"/>
            <a:tailEnd len="med" w="med" type="none"/>
          </a:ln>
        </p:spPr>
      </p:cxnSp>
      <p:cxnSp>
        <p:nvCxnSpPr>
          <p:cNvPr id="376" name="Google Shape;376;p48"/>
          <p:cNvCxnSpPr/>
          <p:nvPr/>
        </p:nvCxnSpPr>
        <p:spPr>
          <a:xfrm>
            <a:off x="2956850" y="4162100"/>
            <a:ext cx="0" cy="425700"/>
          </a:xfrm>
          <a:prstGeom prst="straightConnector1">
            <a:avLst/>
          </a:prstGeom>
          <a:noFill/>
          <a:ln cap="flat" cmpd="sng" w="9525">
            <a:solidFill>
              <a:srgbClr val="0096FF"/>
            </a:solidFill>
            <a:prstDash val="solid"/>
            <a:round/>
            <a:headEnd len="med" w="med" type="none"/>
            <a:tailEnd len="med" w="med" type="none"/>
          </a:ln>
        </p:spPr>
      </p:cxnSp>
      <p:cxnSp>
        <p:nvCxnSpPr>
          <p:cNvPr id="377" name="Google Shape;377;p48"/>
          <p:cNvCxnSpPr/>
          <p:nvPr/>
        </p:nvCxnSpPr>
        <p:spPr>
          <a:xfrm>
            <a:off x="3841025" y="4162100"/>
            <a:ext cx="0" cy="425700"/>
          </a:xfrm>
          <a:prstGeom prst="straightConnector1">
            <a:avLst/>
          </a:prstGeom>
          <a:noFill/>
          <a:ln cap="flat" cmpd="sng" w="9525">
            <a:solidFill>
              <a:srgbClr val="0096FF"/>
            </a:solidFill>
            <a:prstDash val="solid"/>
            <a:round/>
            <a:headEnd len="med" w="med" type="none"/>
            <a:tailEnd len="med" w="med" type="none"/>
          </a:ln>
        </p:spPr>
      </p:cxnSp>
      <p:sp>
        <p:nvSpPr>
          <p:cNvPr id="378" name="Google Shape;378;p48"/>
          <p:cNvSpPr txBox="1"/>
          <p:nvPr/>
        </p:nvSpPr>
        <p:spPr>
          <a:xfrm>
            <a:off x="3941675" y="4074750"/>
            <a:ext cx="2249400" cy="648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300">
                <a:solidFill>
                  <a:srgbClr val="434343"/>
                </a:solidFill>
                <a:latin typeface="Open Sans SemiBold"/>
                <a:ea typeface="Open Sans SemiBold"/>
                <a:cs typeface="Open Sans SemiBold"/>
                <a:sym typeface="Open Sans SemiBold"/>
              </a:rPr>
              <a:t>Why or</a:t>
            </a:r>
            <a:br>
              <a:rPr lang="en" sz="1300">
                <a:solidFill>
                  <a:srgbClr val="434343"/>
                </a:solidFill>
                <a:latin typeface="Open Sans SemiBold"/>
                <a:ea typeface="Open Sans SemiBold"/>
                <a:cs typeface="Open Sans SemiBold"/>
                <a:sym typeface="Open Sans SemiBold"/>
              </a:rPr>
            </a:br>
            <a:r>
              <a:rPr lang="en" sz="1300">
                <a:solidFill>
                  <a:srgbClr val="434343"/>
                </a:solidFill>
                <a:latin typeface="Open Sans SemiBold"/>
                <a:ea typeface="Open Sans SemiBold"/>
                <a:cs typeface="Open Sans SemiBold"/>
                <a:sym typeface="Open Sans SemiBold"/>
              </a:rPr>
              <a:t>Why not?</a:t>
            </a:r>
            <a:endParaRPr sz="1300">
              <a:solidFill>
                <a:srgbClr val="434343"/>
              </a:solidFill>
              <a:latin typeface="Open Sans SemiBold"/>
              <a:ea typeface="Open Sans SemiBold"/>
              <a:cs typeface="Open Sans SemiBold"/>
              <a:sym typeface="Open Sans SemiBold"/>
            </a:endParaRPr>
          </a:p>
        </p:txBody>
      </p:sp>
      <p:cxnSp>
        <p:nvCxnSpPr>
          <p:cNvPr id="379" name="Google Shape;379;p48"/>
          <p:cNvCxnSpPr/>
          <p:nvPr/>
        </p:nvCxnSpPr>
        <p:spPr>
          <a:xfrm>
            <a:off x="854650" y="1303950"/>
            <a:ext cx="7937100" cy="0"/>
          </a:xfrm>
          <a:prstGeom prst="straightConnector1">
            <a:avLst/>
          </a:prstGeom>
          <a:noFill/>
          <a:ln cap="flat" cmpd="sng" w="9525">
            <a:solidFill>
              <a:srgbClr val="0096FF"/>
            </a:solidFill>
            <a:prstDash val="solid"/>
            <a:round/>
            <a:headEnd len="med" w="med" type="none"/>
            <a:tailEnd len="med" w="med" type="none"/>
          </a:ln>
        </p:spPr>
      </p:cxn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83" name="Shape 383"/>
        <p:cNvGrpSpPr/>
        <p:nvPr/>
      </p:nvGrpSpPr>
      <p:grpSpPr>
        <a:xfrm>
          <a:off x="0" y="0"/>
          <a:ext cx="0" cy="0"/>
          <a:chOff x="0" y="0"/>
          <a:chExt cx="0" cy="0"/>
        </a:xfrm>
      </p:grpSpPr>
      <p:sp>
        <p:nvSpPr>
          <p:cNvPr id="384" name="Google Shape;384;p49"/>
          <p:cNvSpPr txBox="1"/>
          <p:nvPr>
            <p:ph type="title"/>
          </p:nvPr>
        </p:nvSpPr>
        <p:spPr>
          <a:xfrm>
            <a:off x="752400" y="604800"/>
            <a:ext cx="6292800" cy="65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Source credibility station guide</a:t>
            </a:r>
            <a:endParaRPr/>
          </a:p>
        </p:txBody>
      </p:sp>
      <p:cxnSp>
        <p:nvCxnSpPr>
          <p:cNvPr id="385" name="Google Shape;385;p49"/>
          <p:cNvCxnSpPr/>
          <p:nvPr/>
        </p:nvCxnSpPr>
        <p:spPr>
          <a:xfrm>
            <a:off x="854650" y="2063088"/>
            <a:ext cx="7937100" cy="0"/>
          </a:xfrm>
          <a:prstGeom prst="straightConnector1">
            <a:avLst/>
          </a:prstGeom>
          <a:noFill/>
          <a:ln cap="flat" cmpd="sng" w="9525">
            <a:solidFill>
              <a:srgbClr val="0096FF"/>
            </a:solidFill>
            <a:prstDash val="solid"/>
            <a:round/>
            <a:headEnd len="med" w="med" type="none"/>
            <a:tailEnd len="med" w="med" type="none"/>
          </a:ln>
        </p:spPr>
      </p:cxnSp>
      <p:cxnSp>
        <p:nvCxnSpPr>
          <p:cNvPr id="386" name="Google Shape;386;p49"/>
          <p:cNvCxnSpPr/>
          <p:nvPr/>
        </p:nvCxnSpPr>
        <p:spPr>
          <a:xfrm>
            <a:off x="854650" y="2445440"/>
            <a:ext cx="7937100" cy="0"/>
          </a:xfrm>
          <a:prstGeom prst="straightConnector1">
            <a:avLst/>
          </a:prstGeom>
          <a:noFill/>
          <a:ln cap="flat" cmpd="sng" w="9525">
            <a:solidFill>
              <a:srgbClr val="0096FF"/>
            </a:solidFill>
            <a:prstDash val="solid"/>
            <a:round/>
            <a:headEnd len="med" w="med" type="none"/>
            <a:tailEnd len="med" w="med" type="none"/>
          </a:ln>
        </p:spPr>
      </p:cxnSp>
      <p:cxnSp>
        <p:nvCxnSpPr>
          <p:cNvPr id="387" name="Google Shape;387;p49"/>
          <p:cNvCxnSpPr/>
          <p:nvPr/>
        </p:nvCxnSpPr>
        <p:spPr>
          <a:xfrm>
            <a:off x="854650" y="2827792"/>
            <a:ext cx="7937100" cy="0"/>
          </a:xfrm>
          <a:prstGeom prst="straightConnector1">
            <a:avLst/>
          </a:prstGeom>
          <a:noFill/>
          <a:ln cap="flat" cmpd="sng" w="9525">
            <a:solidFill>
              <a:srgbClr val="0096FF"/>
            </a:solidFill>
            <a:prstDash val="solid"/>
            <a:round/>
            <a:headEnd len="med" w="med" type="none"/>
            <a:tailEnd len="med" w="med" type="none"/>
          </a:ln>
        </p:spPr>
      </p:cxnSp>
      <p:cxnSp>
        <p:nvCxnSpPr>
          <p:cNvPr id="388" name="Google Shape;388;p49"/>
          <p:cNvCxnSpPr/>
          <p:nvPr/>
        </p:nvCxnSpPr>
        <p:spPr>
          <a:xfrm>
            <a:off x="854650" y="3210144"/>
            <a:ext cx="7937100" cy="0"/>
          </a:xfrm>
          <a:prstGeom prst="straightConnector1">
            <a:avLst/>
          </a:prstGeom>
          <a:noFill/>
          <a:ln cap="flat" cmpd="sng" w="9525">
            <a:solidFill>
              <a:srgbClr val="0096FF"/>
            </a:solidFill>
            <a:prstDash val="solid"/>
            <a:round/>
            <a:headEnd len="med" w="med" type="none"/>
            <a:tailEnd len="med" w="med" type="none"/>
          </a:ln>
        </p:spPr>
      </p:cxnSp>
      <p:cxnSp>
        <p:nvCxnSpPr>
          <p:cNvPr id="389" name="Google Shape;389;p49"/>
          <p:cNvCxnSpPr/>
          <p:nvPr/>
        </p:nvCxnSpPr>
        <p:spPr>
          <a:xfrm>
            <a:off x="854650" y="3592496"/>
            <a:ext cx="7937100" cy="0"/>
          </a:xfrm>
          <a:prstGeom prst="straightConnector1">
            <a:avLst/>
          </a:prstGeom>
          <a:noFill/>
          <a:ln cap="flat" cmpd="sng" w="9525">
            <a:solidFill>
              <a:srgbClr val="0096FF"/>
            </a:solidFill>
            <a:prstDash val="solid"/>
            <a:round/>
            <a:headEnd len="med" w="med" type="none"/>
            <a:tailEnd len="med" w="med" type="none"/>
          </a:ln>
        </p:spPr>
      </p:cxnSp>
      <p:cxnSp>
        <p:nvCxnSpPr>
          <p:cNvPr id="390" name="Google Shape;390;p49"/>
          <p:cNvCxnSpPr/>
          <p:nvPr/>
        </p:nvCxnSpPr>
        <p:spPr>
          <a:xfrm>
            <a:off x="854650" y="3974848"/>
            <a:ext cx="7937100" cy="0"/>
          </a:xfrm>
          <a:prstGeom prst="straightConnector1">
            <a:avLst/>
          </a:prstGeom>
          <a:noFill/>
          <a:ln cap="flat" cmpd="sng" w="9525">
            <a:solidFill>
              <a:srgbClr val="0096FF"/>
            </a:solidFill>
            <a:prstDash val="solid"/>
            <a:round/>
            <a:headEnd len="med" w="med" type="none"/>
            <a:tailEnd len="med" w="med" type="none"/>
          </a:ln>
        </p:spPr>
      </p:cxnSp>
      <p:cxnSp>
        <p:nvCxnSpPr>
          <p:cNvPr id="391" name="Google Shape;391;p49"/>
          <p:cNvCxnSpPr/>
          <p:nvPr/>
        </p:nvCxnSpPr>
        <p:spPr>
          <a:xfrm>
            <a:off x="2492275" y="1684950"/>
            <a:ext cx="0" cy="2292300"/>
          </a:xfrm>
          <a:prstGeom prst="straightConnector1">
            <a:avLst/>
          </a:prstGeom>
          <a:noFill/>
          <a:ln cap="flat" cmpd="sng" w="9525">
            <a:solidFill>
              <a:srgbClr val="0096FF"/>
            </a:solidFill>
            <a:prstDash val="solid"/>
            <a:round/>
            <a:headEnd len="med" w="med" type="none"/>
            <a:tailEnd len="med" w="med" type="none"/>
          </a:ln>
        </p:spPr>
      </p:cxnSp>
      <p:cxnSp>
        <p:nvCxnSpPr>
          <p:cNvPr id="392" name="Google Shape;392;p49"/>
          <p:cNvCxnSpPr/>
          <p:nvPr/>
        </p:nvCxnSpPr>
        <p:spPr>
          <a:xfrm>
            <a:off x="854650" y="1684950"/>
            <a:ext cx="7937100" cy="0"/>
          </a:xfrm>
          <a:prstGeom prst="straightConnector1">
            <a:avLst/>
          </a:prstGeom>
          <a:noFill/>
          <a:ln cap="flat" cmpd="sng" w="9525">
            <a:solidFill>
              <a:srgbClr val="0096FF"/>
            </a:solidFill>
            <a:prstDash val="solid"/>
            <a:round/>
            <a:headEnd len="med" w="med" type="none"/>
            <a:tailEnd len="med" w="med" type="none"/>
          </a:ln>
        </p:spPr>
      </p:cxnSp>
      <p:sp>
        <p:nvSpPr>
          <p:cNvPr id="393" name="Google Shape;393;p49"/>
          <p:cNvSpPr txBox="1"/>
          <p:nvPr/>
        </p:nvSpPr>
        <p:spPr>
          <a:xfrm>
            <a:off x="854650" y="1680600"/>
            <a:ext cx="1637700" cy="2696700"/>
          </a:xfrm>
          <a:prstGeom prst="rect">
            <a:avLst/>
          </a:prstGeom>
          <a:noFill/>
          <a:ln>
            <a:noFill/>
          </a:ln>
        </p:spPr>
        <p:txBody>
          <a:bodyPr anchorCtr="0" anchor="t" bIns="91425" lIns="91425" spcFirstLastPara="1" rIns="91425" wrap="square" tIns="91425">
            <a:noAutofit/>
          </a:bodyPr>
          <a:lstStyle/>
          <a:p>
            <a:pPr indent="0" lvl="0" marL="0" rtl="0" algn="ctr">
              <a:lnSpc>
                <a:spcPct val="190000"/>
              </a:lnSpc>
              <a:spcBef>
                <a:spcPts val="0"/>
              </a:spcBef>
              <a:spcAft>
                <a:spcPts val="0"/>
              </a:spcAft>
              <a:buNone/>
            </a:pPr>
            <a:r>
              <a:rPr b="1" lang="en" sz="1300">
                <a:solidFill>
                  <a:srgbClr val="003C46"/>
                </a:solidFill>
                <a:latin typeface="Open Sans"/>
                <a:ea typeface="Open Sans"/>
                <a:cs typeface="Open Sans"/>
                <a:sym typeface="Open Sans"/>
              </a:rPr>
              <a:t>Station:</a:t>
            </a:r>
            <a:endParaRPr b="1" sz="1300">
              <a:solidFill>
                <a:srgbClr val="003C46"/>
              </a:solidFill>
              <a:latin typeface="Open Sans"/>
              <a:ea typeface="Open Sans"/>
              <a:cs typeface="Open Sans"/>
              <a:sym typeface="Open Sans"/>
            </a:endParaRPr>
          </a:p>
          <a:p>
            <a:pPr indent="0" lvl="0" marL="0" rtl="0" algn="ctr">
              <a:lnSpc>
                <a:spcPct val="190000"/>
              </a:lnSpc>
              <a:spcBef>
                <a:spcPts val="0"/>
              </a:spcBef>
              <a:spcAft>
                <a:spcPts val="0"/>
              </a:spcAft>
              <a:buNone/>
            </a:pPr>
            <a:r>
              <a:rPr lang="en" sz="1300">
                <a:solidFill>
                  <a:srgbClr val="434343"/>
                </a:solidFill>
                <a:latin typeface="Open Sans"/>
                <a:ea typeface="Open Sans"/>
                <a:cs typeface="Open Sans"/>
                <a:sym typeface="Open Sans"/>
              </a:rPr>
              <a:t>A</a:t>
            </a:r>
            <a:endParaRPr sz="1300">
              <a:solidFill>
                <a:srgbClr val="434343"/>
              </a:solidFill>
              <a:latin typeface="Open Sans"/>
              <a:ea typeface="Open Sans"/>
              <a:cs typeface="Open Sans"/>
              <a:sym typeface="Open Sans"/>
            </a:endParaRPr>
          </a:p>
          <a:p>
            <a:pPr indent="0" lvl="0" marL="0" rtl="0" algn="ctr">
              <a:lnSpc>
                <a:spcPct val="190000"/>
              </a:lnSpc>
              <a:spcBef>
                <a:spcPts val="0"/>
              </a:spcBef>
              <a:spcAft>
                <a:spcPts val="0"/>
              </a:spcAft>
              <a:buNone/>
            </a:pPr>
            <a:r>
              <a:rPr lang="en" sz="1300">
                <a:solidFill>
                  <a:srgbClr val="434343"/>
                </a:solidFill>
                <a:latin typeface="Open Sans"/>
                <a:ea typeface="Open Sans"/>
                <a:cs typeface="Open Sans"/>
                <a:sym typeface="Open Sans"/>
              </a:rPr>
              <a:t>B</a:t>
            </a:r>
            <a:endParaRPr sz="1300">
              <a:solidFill>
                <a:srgbClr val="434343"/>
              </a:solidFill>
              <a:latin typeface="Open Sans"/>
              <a:ea typeface="Open Sans"/>
              <a:cs typeface="Open Sans"/>
              <a:sym typeface="Open Sans"/>
            </a:endParaRPr>
          </a:p>
          <a:p>
            <a:pPr indent="0" lvl="0" marL="0" rtl="0" algn="ctr">
              <a:lnSpc>
                <a:spcPct val="190000"/>
              </a:lnSpc>
              <a:spcBef>
                <a:spcPts val="0"/>
              </a:spcBef>
              <a:spcAft>
                <a:spcPts val="0"/>
              </a:spcAft>
              <a:buNone/>
            </a:pPr>
            <a:r>
              <a:rPr lang="en" sz="1300">
                <a:solidFill>
                  <a:srgbClr val="434343"/>
                </a:solidFill>
                <a:latin typeface="Open Sans"/>
                <a:ea typeface="Open Sans"/>
                <a:cs typeface="Open Sans"/>
                <a:sym typeface="Open Sans"/>
              </a:rPr>
              <a:t>C</a:t>
            </a:r>
            <a:endParaRPr sz="1300">
              <a:solidFill>
                <a:srgbClr val="434343"/>
              </a:solidFill>
              <a:latin typeface="Open Sans"/>
              <a:ea typeface="Open Sans"/>
              <a:cs typeface="Open Sans"/>
              <a:sym typeface="Open Sans"/>
            </a:endParaRPr>
          </a:p>
          <a:p>
            <a:pPr indent="0" lvl="0" marL="0" rtl="0" algn="ctr">
              <a:lnSpc>
                <a:spcPct val="190000"/>
              </a:lnSpc>
              <a:spcBef>
                <a:spcPts val="0"/>
              </a:spcBef>
              <a:spcAft>
                <a:spcPts val="0"/>
              </a:spcAft>
              <a:buNone/>
            </a:pPr>
            <a:r>
              <a:rPr lang="en" sz="1300">
                <a:solidFill>
                  <a:srgbClr val="434343"/>
                </a:solidFill>
                <a:latin typeface="Open Sans"/>
                <a:ea typeface="Open Sans"/>
                <a:cs typeface="Open Sans"/>
                <a:sym typeface="Open Sans"/>
              </a:rPr>
              <a:t>D</a:t>
            </a:r>
            <a:endParaRPr sz="1300">
              <a:solidFill>
                <a:srgbClr val="434343"/>
              </a:solidFill>
              <a:latin typeface="Open Sans"/>
              <a:ea typeface="Open Sans"/>
              <a:cs typeface="Open Sans"/>
              <a:sym typeface="Open Sans"/>
            </a:endParaRPr>
          </a:p>
          <a:p>
            <a:pPr indent="0" lvl="0" marL="0" rtl="0" algn="ctr">
              <a:lnSpc>
                <a:spcPct val="190000"/>
              </a:lnSpc>
              <a:spcBef>
                <a:spcPts val="0"/>
              </a:spcBef>
              <a:spcAft>
                <a:spcPts val="0"/>
              </a:spcAft>
              <a:buClr>
                <a:srgbClr val="000000"/>
              </a:buClr>
              <a:buSzPts val="1100"/>
              <a:buFont typeface="Arial"/>
              <a:buNone/>
            </a:pPr>
            <a:r>
              <a:rPr lang="en" sz="1300">
                <a:solidFill>
                  <a:srgbClr val="434343"/>
                </a:solidFill>
                <a:latin typeface="Open Sans"/>
                <a:ea typeface="Open Sans"/>
                <a:cs typeface="Open Sans"/>
                <a:sym typeface="Open Sans"/>
              </a:rPr>
              <a:t>E</a:t>
            </a:r>
            <a:endParaRPr sz="1300">
              <a:solidFill>
                <a:srgbClr val="434343"/>
              </a:solidFill>
              <a:latin typeface="Open Sans"/>
              <a:ea typeface="Open Sans"/>
              <a:cs typeface="Open Sans"/>
              <a:sym typeface="Open Sans"/>
            </a:endParaRPr>
          </a:p>
        </p:txBody>
      </p:sp>
      <p:sp>
        <p:nvSpPr>
          <p:cNvPr id="394" name="Google Shape;394;p49"/>
          <p:cNvSpPr txBox="1"/>
          <p:nvPr/>
        </p:nvSpPr>
        <p:spPr>
          <a:xfrm>
            <a:off x="2492275" y="1680600"/>
            <a:ext cx="6327000" cy="2294100"/>
          </a:xfrm>
          <a:prstGeom prst="rect">
            <a:avLst/>
          </a:prstGeom>
          <a:noFill/>
          <a:ln>
            <a:noFill/>
          </a:ln>
        </p:spPr>
        <p:txBody>
          <a:bodyPr anchorCtr="0" anchor="t" bIns="91425" lIns="91425" spcFirstLastPara="1" rIns="91425" wrap="square" tIns="91425">
            <a:noAutofit/>
          </a:bodyPr>
          <a:lstStyle/>
          <a:p>
            <a:pPr indent="0" lvl="0" marL="0" rtl="0" algn="ctr">
              <a:lnSpc>
                <a:spcPct val="190000"/>
              </a:lnSpc>
              <a:spcBef>
                <a:spcPts val="0"/>
              </a:spcBef>
              <a:spcAft>
                <a:spcPts val="0"/>
              </a:spcAft>
              <a:buNone/>
            </a:pPr>
            <a:r>
              <a:rPr b="1" lang="en" sz="1300">
                <a:solidFill>
                  <a:srgbClr val="003C46"/>
                </a:solidFill>
                <a:latin typeface="Open Sans"/>
                <a:ea typeface="Open Sans"/>
                <a:cs typeface="Open Sans"/>
                <a:sym typeface="Open Sans"/>
              </a:rPr>
              <a:t>Focus on:</a:t>
            </a:r>
            <a:endParaRPr b="1" sz="1300">
              <a:solidFill>
                <a:srgbClr val="003C46"/>
              </a:solidFill>
              <a:latin typeface="Open Sans"/>
              <a:ea typeface="Open Sans"/>
              <a:cs typeface="Open Sans"/>
              <a:sym typeface="Open Sans"/>
            </a:endParaRPr>
          </a:p>
          <a:p>
            <a:pPr indent="0" lvl="0" marL="0" rtl="0" algn="ctr">
              <a:lnSpc>
                <a:spcPct val="190000"/>
              </a:lnSpc>
              <a:spcBef>
                <a:spcPts val="0"/>
              </a:spcBef>
              <a:spcAft>
                <a:spcPts val="0"/>
              </a:spcAft>
              <a:buNone/>
            </a:pPr>
            <a:r>
              <a:rPr lang="en" sz="1300">
                <a:solidFill>
                  <a:srgbClr val="434343"/>
                </a:solidFill>
                <a:latin typeface="Open Sans"/>
                <a:ea typeface="Open Sans"/>
                <a:cs typeface="Open Sans"/>
                <a:sym typeface="Open Sans"/>
              </a:rPr>
              <a:t>Context</a:t>
            </a:r>
            <a:endParaRPr sz="1300">
              <a:solidFill>
                <a:srgbClr val="434343"/>
              </a:solidFill>
              <a:latin typeface="Open Sans"/>
              <a:ea typeface="Open Sans"/>
              <a:cs typeface="Open Sans"/>
              <a:sym typeface="Open Sans"/>
            </a:endParaRPr>
          </a:p>
          <a:p>
            <a:pPr indent="0" lvl="0" marL="0" rtl="0" algn="ctr">
              <a:lnSpc>
                <a:spcPct val="190000"/>
              </a:lnSpc>
              <a:spcBef>
                <a:spcPts val="0"/>
              </a:spcBef>
              <a:spcAft>
                <a:spcPts val="0"/>
              </a:spcAft>
              <a:buNone/>
            </a:pPr>
            <a:r>
              <a:rPr lang="en" sz="1300">
                <a:solidFill>
                  <a:srgbClr val="434343"/>
                </a:solidFill>
                <a:latin typeface="Open Sans"/>
                <a:ea typeface="Open Sans"/>
                <a:cs typeface="Open Sans"/>
                <a:sym typeface="Open Sans"/>
              </a:rPr>
              <a:t>Alignment</a:t>
            </a:r>
            <a:endParaRPr sz="1300">
              <a:solidFill>
                <a:srgbClr val="434343"/>
              </a:solidFill>
              <a:latin typeface="Open Sans"/>
              <a:ea typeface="Open Sans"/>
              <a:cs typeface="Open Sans"/>
              <a:sym typeface="Open Sans"/>
            </a:endParaRPr>
          </a:p>
          <a:p>
            <a:pPr indent="0" lvl="0" marL="0" rtl="0" algn="ctr">
              <a:lnSpc>
                <a:spcPct val="190000"/>
              </a:lnSpc>
              <a:spcBef>
                <a:spcPts val="0"/>
              </a:spcBef>
              <a:spcAft>
                <a:spcPts val="0"/>
              </a:spcAft>
              <a:buNone/>
            </a:pPr>
            <a:r>
              <a:rPr lang="en" sz="1300">
                <a:solidFill>
                  <a:srgbClr val="434343"/>
                </a:solidFill>
                <a:latin typeface="Open Sans"/>
                <a:ea typeface="Open Sans"/>
                <a:cs typeface="Open Sans"/>
                <a:sym typeface="Open Sans"/>
              </a:rPr>
              <a:t>Academic</a:t>
            </a:r>
            <a:endParaRPr sz="1300">
              <a:solidFill>
                <a:srgbClr val="434343"/>
              </a:solidFill>
              <a:latin typeface="Open Sans"/>
              <a:ea typeface="Open Sans"/>
              <a:cs typeface="Open Sans"/>
              <a:sym typeface="Open Sans"/>
            </a:endParaRPr>
          </a:p>
          <a:p>
            <a:pPr indent="0" lvl="0" marL="0" rtl="0" algn="ctr">
              <a:lnSpc>
                <a:spcPct val="190000"/>
              </a:lnSpc>
              <a:spcBef>
                <a:spcPts val="0"/>
              </a:spcBef>
              <a:spcAft>
                <a:spcPts val="0"/>
              </a:spcAft>
              <a:buClr>
                <a:srgbClr val="003C46"/>
              </a:buClr>
              <a:buSzPts val="1100"/>
              <a:buFont typeface="Arial"/>
              <a:buNone/>
            </a:pPr>
            <a:r>
              <a:rPr lang="en" sz="1300">
                <a:solidFill>
                  <a:srgbClr val="434343"/>
                </a:solidFill>
                <a:latin typeface="Open Sans"/>
                <a:ea typeface="Open Sans"/>
                <a:cs typeface="Open Sans"/>
                <a:sym typeface="Open Sans"/>
              </a:rPr>
              <a:t>Plausibility</a:t>
            </a:r>
            <a:endParaRPr sz="1300">
              <a:solidFill>
                <a:srgbClr val="434343"/>
              </a:solidFill>
              <a:latin typeface="Open Sans"/>
              <a:ea typeface="Open Sans"/>
              <a:cs typeface="Open Sans"/>
              <a:sym typeface="Open Sans"/>
            </a:endParaRPr>
          </a:p>
          <a:p>
            <a:pPr indent="0" lvl="0" marL="0" rtl="0" algn="ctr">
              <a:lnSpc>
                <a:spcPct val="190000"/>
              </a:lnSpc>
              <a:spcBef>
                <a:spcPts val="0"/>
              </a:spcBef>
              <a:spcAft>
                <a:spcPts val="0"/>
              </a:spcAft>
              <a:buNone/>
            </a:pPr>
            <a:r>
              <a:rPr lang="en" sz="1300">
                <a:solidFill>
                  <a:srgbClr val="434343"/>
                </a:solidFill>
                <a:latin typeface="Open Sans"/>
                <a:ea typeface="Open Sans"/>
                <a:cs typeface="Open Sans"/>
                <a:sym typeface="Open Sans"/>
              </a:rPr>
              <a:t>Verificatio</a:t>
            </a:r>
            <a:r>
              <a:rPr lang="en" sz="1300">
                <a:solidFill>
                  <a:srgbClr val="434343"/>
                </a:solidFill>
                <a:latin typeface="Open Sans"/>
                <a:ea typeface="Open Sans"/>
                <a:cs typeface="Open Sans"/>
                <a:sym typeface="Open Sans"/>
              </a:rPr>
              <a:t>n</a:t>
            </a:r>
            <a:endParaRPr sz="1300">
              <a:solidFill>
                <a:srgbClr val="434343"/>
              </a:solidFill>
              <a:latin typeface="Open Sans"/>
              <a:ea typeface="Open Sans"/>
              <a:cs typeface="Open Sans"/>
              <a:sym typeface="Open Sans"/>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98" name="Shape 398"/>
        <p:cNvGrpSpPr/>
        <p:nvPr/>
      </p:nvGrpSpPr>
      <p:grpSpPr>
        <a:xfrm>
          <a:off x="0" y="0"/>
          <a:ext cx="0" cy="0"/>
          <a:chOff x="0" y="0"/>
          <a:chExt cx="0" cy="0"/>
        </a:xfrm>
      </p:grpSpPr>
      <p:sp>
        <p:nvSpPr>
          <p:cNvPr id="399" name="Google Shape;399;p50"/>
          <p:cNvSpPr txBox="1"/>
          <p:nvPr>
            <p:ph type="title"/>
          </p:nvPr>
        </p:nvSpPr>
        <p:spPr>
          <a:xfrm>
            <a:off x="752400" y="604800"/>
            <a:ext cx="6292800" cy="65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Station A: Context</a:t>
            </a:r>
            <a:endParaRPr/>
          </a:p>
        </p:txBody>
      </p:sp>
      <p:sp>
        <p:nvSpPr>
          <p:cNvPr id="400" name="Google Shape;400;p50"/>
          <p:cNvSpPr txBox="1"/>
          <p:nvPr>
            <p:ph idx="1" type="body"/>
          </p:nvPr>
        </p:nvSpPr>
        <p:spPr>
          <a:xfrm>
            <a:off x="752400" y="1724400"/>
            <a:ext cx="7740000" cy="291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1"/>
                </a:solidFill>
                <a:latin typeface="Lexend Deca"/>
                <a:ea typeface="Lexend Deca"/>
                <a:cs typeface="Lexend Deca"/>
                <a:sym typeface="Lexend Deca"/>
              </a:rPr>
              <a:t>Does the context of how it’s created and how it is to be used </a:t>
            </a:r>
            <a:br>
              <a:rPr lang="en" sz="1800">
                <a:solidFill>
                  <a:schemeClr val="dk1"/>
                </a:solidFill>
                <a:latin typeface="Lexend Deca"/>
                <a:ea typeface="Lexend Deca"/>
                <a:cs typeface="Lexend Deca"/>
                <a:sym typeface="Lexend Deca"/>
              </a:rPr>
            </a:br>
            <a:r>
              <a:rPr lang="en" sz="1800">
                <a:solidFill>
                  <a:schemeClr val="dk1"/>
                </a:solidFill>
                <a:latin typeface="Lexend Deca"/>
                <a:ea typeface="Lexend Deca"/>
                <a:cs typeface="Lexend Deca"/>
                <a:sym typeface="Lexend Deca"/>
              </a:rPr>
              <a:t>impact the credibility of AI-generated text?</a:t>
            </a:r>
            <a:endParaRPr sz="1800">
              <a:solidFill>
                <a:schemeClr val="dk1"/>
              </a:solidFill>
              <a:latin typeface="Lexend Deca"/>
              <a:ea typeface="Lexend Deca"/>
              <a:cs typeface="Lexend Deca"/>
              <a:sym typeface="Lexend Deca"/>
            </a:endParaRPr>
          </a:p>
          <a:p>
            <a:pPr indent="-323850" lvl="0" marL="457200" rtl="0" algn="l">
              <a:spcBef>
                <a:spcPts val="1000"/>
              </a:spcBef>
              <a:spcAft>
                <a:spcPts val="0"/>
              </a:spcAft>
              <a:buClr>
                <a:schemeClr val="dk1"/>
              </a:buClr>
              <a:buSzPts val="1500"/>
              <a:buFont typeface="Lexend Deca"/>
              <a:buAutoNum type="arabicPeriod"/>
            </a:pPr>
            <a:r>
              <a:rPr lang="en">
                <a:solidFill>
                  <a:schemeClr val="dk1"/>
                </a:solidFill>
                <a:latin typeface="Lexend Deca"/>
                <a:ea typeface="Lexend Deca"/>
                <a:cs typeface="Lexend Deca"/>
                <a:sym typeface="Lexend Deca"/>
              </a:rPr>
              <a:t>How will the AI-generated text be used?</a:t>
            </a:r>
            <a:endParaRPr>
              <a:solidFill>
                <a:schemeClr val="dk1"/>
              </a:solidFill>
              <a:latin typeface="Lexend Deca"/>
              <a:ea typeface="Lexend Deca"/>
              <a:cs typeface="Lexend Deca"/>
              <a:sym typeface="Lexend Deca"/>
            </a:endParaRPr>
          </a:p>
          <a:p>
            <a:pPr indent="-298450" lvl="0" marL="457200" rtl="0" algn="l">
              <a:spcBef>
                <a:spcPts val="0"/>
              </a:spcBef>
              <a:spcAft>
                <a:spcPts val="0"/>
              </a:spcAft>
              <a:buSzPts val="1100"/>
              <a:buChar char="●"/>
            </a:pPr>
            <a:r>
              <a:rPr lang="en" sz="1100"/>
              <a:t>Will it be used to generate ideas? As support?</a:t>
            </a:r>
            <a:endParaRPr sz="1100"/>
          </a:p>
          <a:p>
            <a:pPr indent="-298450" lvl="0" marL="457200" rtl="0" algn="l">
              <a:spcBef>
                <a:spcPts val="0"/>
              </a:spcBef>
              <a:spcAft>
                <a:spcPts val="0"/>
              </a:spcAft>
              <a:buSzPts val="1100"/>
              <a:buChar char="●"/>
            </a:pPr>
            <a:r>
              <a:rPr lang="en" sz="1100"/>
              <a:t>Will it be paraphrased or directly quoted?</a:t>
            </a:r>
            <a:endParaRPr sz="1100"/>
          </a:p>
          <a:p>
            <a:pPr indent="-298450" lvl="0" marL="457200" rtl="0" algn="l">
              <a:spcBef>
                <a:spcPts val="0"/>
              </a:spcBef>
              <a:spcAft>
                <a:spcPts val="0"/>
              </a:spcAft>
              <a:buSzPts val="1100"/>
              <a:buChar char="●"/>
            </a:pPr>
            <a:r>
              <a:rPr lang="en" sz="1100"/>
              <a:t>How will the text be cited?</a:t>
            </a:r>
            <a:endParaRPr sz="1100"/>
          </a:p>
          <a:p>
            <a:pPr indent="-323850" lvl="0" marL="457200" rtl="0" algn="l">
              <a:spcBef>
                <a:spcPts val="1000"/>
              </a:spcBef>
              <a:spcAft>
                <a:spcPts val="0"/>
              </a:spcAft>
              <a:buClr>
                <a:schemeClr val="dk1"/>
              </a:buClr>
              <a:buSzPts val="1500"/>
              <a:buFont typeface="Lexend Deca"/>
              <a:buAutoNum type="arabicPeriod"/>
            </a:pPr>
            <a:r>
              <a:rPr lang="en">
                <a:solidFill>
                  <a:schemeClr val="dk1"/>
                </a:solidFill>
                <a:latin typeface="Lexend Deca"/>
                <a:ea typeface="Lexend Deca"/>
                <a:cs typeface="Lexend Deca"/>
                <a:sym typeface="Lexend Deca"/>
              </a:rPr>
              <a:t>Does the AI prompt address the assignment requirements?</a:t>
            </a:r>
            <a:endParaRPr>
              <a:solidFill>
                <a:schemeClr val="dk1"/>
              </a:solidFill>
              <a:latin typeface="Lexend Deca"/>
              <a:ea typeface="Lexend Deca"/>
              <a:cs typeface="Lexend Deca"/>
              <a:sym typeface="Lexend Deca"/>
            </a:endParaRPr>
          </a:p>
          <a:p>
            <a:pPr indent="-298450" lvl="0" marL="457200" rtl="0" algn="l">
              <a:spcBef>
                <a:spcPts val="0"/>
              </a:spcBef>
              <a:spcAft>
                <a:spcPts val="0"/>
              </a:spcAft>
              <a:buSzPts val="1100"/>
              <a:buChar char="●"/>
            </a:pPr>
            <a:r>
              <a:rPr lang="en" sz="1100"/>
              <a:t>Look for obvious differences between the two and refine as necessary to get needed results.</a:t>
            </a:r>
            <a:endParaRPr sz="11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04" name="Shape 404"/>
        <p:cNvGrpSpPr/>
        <p:nvPr/>
      </p:nvGrpSpPr>
      <p:grpSpPr>
        <a:xfrm>
          <a:off x="0" y="0"/>
          <a:ext cx="0" cy="0"/>
          <a:chOff x="0" y="0"/>
          <a:chExt cx="0" cy="0"/>
        </a:xfrm>
      </p:grpSpPr>
      <p:sp>
        <p:nvSpPr>
          <p:cNvPr id="405" name="Google Shape;405;p51"/>
          <p:cNvSpPr txBox="1"/>
          <p:nvPr>
            <p:ph type="title"/>
          </p:nvPr>
        </p:nvSpPr>
        <p:spPr>
          <a:xfrm>
            <a:off x="752400" y="604800"/>
            <a:ext cx="6292800" cy="65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Station B: Alignment</a:t>
            </a:r>
            <a:endParaRPr/>
          </a:p>
        </p:txBody>
      </p:sp>
      <p:sp>
        <p:nvSpPr>
          <p:cNvPr id="406" name="Google Shape;406;p51"/>
          <p:cNvSpPr txBox="1"/>
          <p:nvPr>
            <p:ph idx="1" type="body"/>
          </p:nvPr>
        </p:nvSpPr>
        <p:spPr>
          <a:xfrm>
            <a:off x="752400" y="1724400"/>
            <a:ext cx="7740000" cy="291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1"/>
                </a:solidFill>
                <a:latin typeface="Lexend Deca"/>
                <a:ea typeface="Lexend Deca"/>
                <a:cs typeface="Lexend Deca"/>
                <a:sym typeface="Lexend Deca"/>
              </a:rPr>
              <a:t>How well does the AI-generated text align to the writer’s task?</a:t>
            </a:r>
            <a:endParaRPr sz="1800">
              <a:solidFill>
                <a:schemeClr val="dk1"/>
              </a:solidFill>
              <a:latin typeface="Lexend Deca"/>
              <a:ea typeface="Lexend Deca"/>
              <a:cs typeface="Lexend Deca"/>
              <a:sym typeface="Lexend Deca"/>
            </a:endParaRPr>
          </a:p>
          <a:p>
            <a:pPr indent="-323850" lvl="0" marL="457200" rtl="0" algn="l">
              <a:spcBef>
                <a:spcPts val="1000"/>
              </a:spcBef>
              <a:spcAft>
                <a:spcPts val="0"/>
              </a:spcAft>
              <a:buClr>
                <a:schemeClr val="dk1"/>
              </a:buClr>
              <a:buSzPts val="1500"/>
              <a:buFont typeface="Lexend Deca"/>
              <a:buAutoNum type="arabicPeriod"/>
            </a:pPr>
            <a:r>
              <a:rPr lang="en">
                <a:solidFill>
                  <a:schemeClr val="dk1"/>
                </a:solidFill>
                <a:latin typeface="Lexend Deca"/>
                <a:ea typeface="Lexend Deca"/>
                <a:cs typeface="Lexend Deca"/>
                <a:sym typeface="Lexend Deca"/>
              </a:rPr>
              <a:t>Does the text support the writer’s purpose?</a:t>
            </a:r>
            <a:endParaRPr sz="1100">
              <a:solidFill>
                <a:schemeClr val="dk1"/>
              </a:solidFill>
              <a:latin typeface="Lexend Deca"/>
              <a:ea typeface="Lexend Deca"/>
              <a:cs typeface="Lexend Deca"/>
              <a:sym typeface="Lexend Deca"/>
            </a:endParaRPr>
          </a:p>
          <a:p>
            <a:pPr indent="-298450" lvl="0" marL="457200" rtl="0" algn="l">
              <a:spcBef>
                <a:spcPts val="0"/>
              </a:spcBef>
              <a:spcAft>
                <a:spcPts val="0"/>
              </a:spcAft>
              <a:buClr>
                <a:schemeClr val="dk1"/>
              </a:buClr>
              <a:buSzPts val="1100"/>
              <a:buFont typeface="Helvetica Neue"/>
              <a:buChar char="●"/>
            </a:pPr>
            <a:r>
              <a:rPr lang="en" sz="1100">
                <a:solidFill>
                  <a:schemeClr val="dk1"/>
                </a:solidFill>
                <a:latin typeface="Helvetica Neue"/>
                <a:ea typeface="Helvetica Neue"/>
                <a:cs typeface="Helvetica Neue"/>
                <a:sym typeface="Helvetica Neue"/>
              </a:rPr>
              <a:t>Look for keywords that show this text will inform, persuade, etc.</a:t>
            </a:r>
            <a:endParaRPr sz="1100">
              <a:solidFill>
                <a:schemeClr val="dk1"/>
              </a:solidFill>
              <a:latin typeface="Helvetica Neue"/>
              <a:ea typeface="Helvetica Neue"/>
              <a:cs typeface="Helvetica Neue"/>
              <a:sym typeface="Helvetica Neue"/>
            </a:endParaRPr>
          </a:p>
          <a:p>
            <a:pPr indent="-298450" lvl="1" marL="914400" rtl="0" algn="l">
              <a:spcBef>
                <a:spcPts val="0"/>
              </a:spcBef>
              <a:spcAft>
                <a:spcPts val="0"/>
              </a:spcAft>
              <a:buClr>
                <a:schemeClr val="dk1"/>
              </a:buClr>
              <a:buSzPts val="1100"/>
              <a:buFont typeface="Helvetica Neue"/>
              <a:buChar char="○"/>
            </a:pPr>
            <a:r>
              <a:rPr lang="en" sz="1100">
                <a:solidFill>
                  <a:schemeClr val="dk1"/>
                </a:solidFill>
                <a:latin typeface="Helvetica Neue"/>
                <a:ea typeface="Helvetica Neue"/>
                <a:cs typeface="Helvetica Neue"/>
                <a:sym typeface="Helvetica Neue"/>
              </a:rPr>
              <a:t>If not, how can the AI prompt be refined to gain the desired results?</a:t>
            </a:r>
            <a:endParaRPr sz="1100">
              <a:solidFill>
                <a:schemeClr val="dk1"/>
              </a:solidFill>
              <a:latin typeface="Helvetica Neue"/>
              <a:ea typeface="Helvetica Neue"/>
              <a:cs typeface="Helvetica Neue"/>
              <a:sym typeface="Helvetica Neue"/>
            </a:endParaRPr>
          </a:p>
          <a:p>
            <a:pPr indent="-323850" lvl="0" marL="457200" rtl="0" algn="l">
              <a:spcBef>
                <a:spcPts val="1000"/>
              </a:spcBef>
              <a:spcAft>
                <a:spcPts val="0"/>
              </a:spcAft>
              <a:buClr>
                <a:schemeClr val="dk1"/>
              </a:buClr>
              <a:buSzPts val="1500"/>
              <a:buFont typeface="Lexend Deca"/>
              <a:buAutoNum type="arabicPeriod"/>
            </a:pPr>
            <a:r>
              <a:rPr lang="en">
                <a:solidFill>
                  <a:schemeClr val="dk1"/>
                </a:solidFill>
                <a:latin typeface="Lexend Deca"/>
                <a:ea typeface="Lexend Deca"/>
                <a:cs typeface="Lexend Deca"/>
                <a:sym typeface="Lexend Deca"/>
              </a:rPr>
              <a:t>Is the text likely to appeal to the intended audience?</a:t>
            </a:r>
            <a:endParaRPr>
              <a:solidFill>
                <a:schemeClr val="dk1"/>
              </a:solidFill>
              <a:latin typeface="Lexend Deca"/>
              <a:ea typeface="Lexend Deca"/>
              <a:cs typeface="Lexend Deca"/>
              <a:sym typeface="Lexend Deca"/>
            </a:endParaRPr>
          </a:p>
          <a:p>
            <a:pPr indent="-298450" lvl="0" marL="457200" rtl="0" algn="l">
              <a:spcBef>
                <a:spcPts val="0"/>
              </a:spcBef>
              <a:spcAft>
                <a:spcPts val="0"/>
              </a:spcAft>
              <a:buClr>
                <a:schemeClr val="dk1"/>
              </a:buClr>
              <a:buSzPts val="1100"/>
              <a:buChar char="●"/>
            </a:pPr>
            <a:r>
              <a:rPr lang="en" sz="1100">
                <a:solidFill>
                  <a:schemeClr val="dk1"/>
                </a:solidFill>
              </a:rPr>
              <a:t>Is the word choice appropriate for this audience?</a:t>
            </a:r>
            <a:endParaRPr sz="1100">
              <a:solidFill>
                <a:schemeClr val="dk1"/>
              </a:solidFill>
            </a:endParaRPr>
          </a:p>
          <a:p>
            <a:pPr indent="-298450" lvl="0" marL="457200" rtl="0" algn="l">
              <a:spcBef>
                <a:spcPts val="0"/>
              </a:spcBef>
              <a:spcAft>
                <a:spcPts val="0"/>
              </a:spcAft>
              <a:buClr>
                <a:schemeClr val="dk1"/>
              </a:buClr>
              <a:buSzPts val="1100"/>
              <a:buChar char="●"/>
            </a:pPr>
            <a:r>
              <a:rPr lang="en" sz="1100">
                <a:solidFill>
                  <a:schemeClr val="dk1"/>
                </a:solidFill>
              </a:rPr>
              <a:t>Is the tone professional or matter-of-fact?</a:t>
            </a:r>
            <a:endParaRPr sz="1100">
              <a:solidFill>
                <a:schemeClr val="dk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10" name="Shape 410"/>
        <p:cNvGrpSpPr/>
        <p:nvPr/>
      </p:nvGrpSpPr>
      <p:grpSpPr>
        <a:xfrm>
          <a:off x="0" y="0"/>
          <a:ext cx="0" cy="0"/>
          <a:chOff x="0" y="0"/>
          <a:chExt cx="0" cy="0"/>
        </a:xfrm>
      </p:grpSpPr>
      <p:sp>
        <p:nvSpPr>
          <p:cNvPr id="411" name="Google Shape;411;p52"/>
          <p:cNvSpPr txBox="1"/>
          <p:nvPr>
            <p:ph type="title"/>
          </p:nvPr>
        </p:nvSpPr>
        <p:spPr>
          <a:xfrm>
            <a:off x="752400" y="604800"/>
            <a:ext cx="6292800" cy="65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Station C: Academic</a:t>
            </a:r>
            <a:endParaRPr/>
          </a:p>
        </p:txBody>
      </p:sp>
      <p:sp>
        <p:nvSpPr>
          <p:cNvPr id="412" name="Google Shape;412;p52"/>
          <p:cNvSpPr txBox="1"/>
          <p:nvPr>
            <p:ph idx="1" type="body"/>
          </p:nvPr>
        </p:nvSpPr>
        <p:spPr>
          <a:xfrm>
            <a:off x="752400" y="1261872"/>
            <a:ext cx="7740000" cy="291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1"/>
                </a:solidFill>
                <a:latin typeface="Lexend Deca"/>
                <a:ea typeface="Lexend Deca"/>
                <a:cs typeface="Lexend Deca"/>
                <a:sym typeface="Lexend Deca"/>
              </a:rPr>
              <a:t>Does the AI-generated text display the critical thinking </a:t>
            </a:r>
            <a:br>
              <a:rPr lang="en" sz="1800">
                <a:solidFill>
                  <a:schemeClr val="dk1"/>
                </a:solidFill>
                <a:latin typeface="Lexend Deca"/>
                <a:ea typeface="Lexend Deca"/>
                <a:cs typeface="Lexend Deca"/>
                <a:sym typeface="Lexend Deca"/>
              </a:rPr>
            </a:br>
            <a:r>
              <a:rPr lang="en" sz="1800">
                <a:solidFill>
                  <a:schemeClr val="dk1"/>
                </a:solidFill>
                <a:latin typeface="Lexend Deca"/>
                <a:ea typeface="Lexend Deca"/>
                <a:cs typeface="Lexend Deca"/>
                <a:sym typeface="Lexend Deca"/>
              </a:rPr>
              <a:t>needed to address the topic?</a:t>
            </a:r>
            <a:endParaRPr sz="1800">
              <a:solidFill>
                <a:schemeClr val="dk1"/>
              </a:solidFill>
              <a:latin typeface="Lexend Deca"/>
              <a:ea typeface="Lexend Deca"/>
              <a:cs typeface="Lexend Deca"/>
              <a:sym typeface="Lexend Deca"/>
            </a:endParaRPr>
          </a:p>
          <a:p>
            <a:pPr indent="-323850" lvl="0" marL="457200" rtl="0" algn="l">
              <a:spcBef>
                <a:spcPts val="1000"/>
              </a:spcBef>
              <a:spcAft>
                <a:spcPts val="0"/>
              </a:spcAft>
              <a:buClr>
                <a:schemeClr val="dk1"/>
              </a:buClr>
              <a:buSzPts val="1500"/>
              <a:buFont typeface="Lexend Deca"/>
              <a:buAutoNum type="arabicPeriod"/>
            </a:pPr>
            <a:r>
              <a:rPr lang="en">
                <a:solidFill>
                  <a:schemeClr val="dk1"/>
                </a:solidFill>
                <a:latin typeface="Lexend Deca"/>
                <a:ea typeface="Lexend Deca"/>
                <a:cs typeface="Lexend Deca"/>
                <a:sym typeface="Lexend Deca"/>
              </a:rPr>
              <a:t>Does the text consider more than one perspective?</a:t>
            </a:r>
            <a:endParaRPr>
              <a:solidFill>
                <a:schemeClr val="dk1"/>
              </a:solidFill>
              <a:latin typeface="Lexend Deca"/>
              <a:ea typeface="Lexend Deca"/>
              <a:cs typeface="Lexend Deca"/>
              <a:sym typeface="Lexend Deca"/>
            </a:endParaRPr>
          </a:p>
          <a:p>
            <a:pPr indent="-298450" lvl="0" marL="457200" rtl="0" algn="l">
              <a:spcBef>
                <a:spcPts val="0"/>
              </a:spcBef>
              <a:spcAft>
                <a:spcPts val="0"/>
              </a:spcAft>
              <a:buSzPts val="1100"/>
              <a:buChar char="●"/>
            </a:pPr>
            <a:r>
              <a:rPr lang="en" sz="1100"/>
              <a:t>Look for specific language such as “or,” “but also,” etc. that might indicate a contrast.</a:t>
            </a:r>
            <a:endParaRPr sz="1100"/>
          </a:p>
          <a:p>
            <a:pPr indent="-298450" lvl="1" marL="914400" rtl="0" algn="l">
              <a:spcBef>
                <a:spcPts val="0"/>
              </a:spcBef>
              <a:spcAft>
                <a:spcPts val="0"/>
              </a:spcAft>
              <a:buSzPts val="1100"/>
              <a:buChar char="○"/>
            </a:pPr>
            <a:r>
              <a:rPr lang="en" sz="1100"/>
              <a:t>Are counter arguments considered or addressed?</a:t>
            </a:r>
            <a:endParaRPr/>
          </a:p>
          <a:p>
            <a:pPr indent="-323850" lvl="0" marL="457200" rtl="0" algn="l">
              <a:spcBef>
                <a:spcPts val="1000"/>
              </a:spcBef>
              <a:spcAft>
                <a:spcPts val="0"/>
              </a:spcAft>
              <a:buClr>
                <a:schemeClr val="dk1"/>
              </a:buClr>
              <a:buSzPts val="1500"/>
              <a:buFont typeface="Lexend Deca"/>
              <a:buAutoNum type="arabicPeriod"/>
            </a:pPr>
            <a:r>
              <a:rPr lang="en">
                <a:solidFill>
                  <a:schemeClr val="dk1"/>
                </a:solidFill>
                <a:latin typeface="Lexend Deca"/>
                <a:ea typeface="Lexend Deca"/>
                <a:cs typeface="Lexend Deca"/>
                <a:sym typeface="Lexend Deca"/>
              </a:rPr>
              <a:t>Is the information supported by evidence?</a:t>
            </a:r>
            <a:endParaRPr>
              <a:solidFill>
                <a:schemeClr val="dk1"/>
              </a:solidFill>
              <a:latin typeface="Lexend Deca"/>
              <a:ea typeface="Lexend Deca"/>
              <a:cs typeface="Lexend Deca"/>
              <a:sym typeface="Lexend Deca"/>
            </a:endParaRPr>
          </a:p>
          <a:p>
            <a:pPr indent="-298450" lvl="0" marL="457200" rtl="0" algn="l">
              <a:spcBef>
                <a:spcPts val="0"/>
              </a:spcBef>
              <a:spcAft>
                <a:spcPts val="0"/>
              </a:spcAft>
              <a:buSzPts val="1100"/>
              <a:buChar char="●"/>
            </a:pPr>
            <a:r>
              <a:rPr lang="en" sz="1100"/>
              <a:t>Look for specific claims with evidence to support, such as research, data, textual evidence, etc., </a:t>
            </a:r>
            <a:br>
              <a:rPr lang="en" sz="1100"/>
            </a:br>
            <a:r>
              <a:rPr lang="en" sz="1100"/>
              <a:t>as required by the assignment.</a:t>
            </a:r>
            <a:endParaRPr sz="1100"/>
          </a:p>
          <a:p>
            <a:pPr indent="-298450" lvl="1" marL="914400" rtl="0" algn="l">
              <a:spcBef>
                <a:spcPts val="0"/>
              </a:spcBef>
              <a:spcAft>
                <a:spcPts val="0"/>
              </a:spcAft>
              <a:buSzPts val="1100"/>
              <a:buChar char="○"/>
            </a:pPr>
            <a:r>
              <a:rPr lang="en" sz="1100"/>
              <a:t>Is the evidence factual in nature or does it appear to present opinions?</a:t>
            </a:r>
            <a:endParaRPr sz="1100"/>
          </a:p>
          <a:p>
            <a:pPr indent="-323850" lvl="0" marL="457200" rtl="0" algn="l">
              <a:spcBef>
                <a:spcPts val="1000"/>
              </a:spcBef>
              <a:spcAft>
                <a:spcPts val="0"/>
              </a:spcAft>
              <a:buClr>
                <a:schemeClr val="dk1"/>
              </a:buClr>
              <a:buSzPts val="1500"/>
              <a:buFont typeface="Lexend Deca"/>
              <a:buAutoNum type="arabicPeriod"/>
            </a:pPr>
            <a:r>
              <a:rPr lang="en">
                <a:solidFill>
                  <a:schemeClr val="dk1"/>
                </a:solidFill>
                <a:latin typeface="Lexend Deca"/>
                <a:ea typeface="Lexend Deca"/>
                <a:cs typeface="Lexend Deca"/>
                <a:sym typeface="Lexend Deca"/>
              </a:rPr>
              <a:t>Is the source formally written?</a:t>
            </a:r>
            <a:endParaRPr>
              <a:solidFill>
                <a:schemeClr val="dk1"/>
              </a:solidFill>
              <a:latin typeface="Lexend Deca"/>
              <a:ea typeface="Lexend Deca"/>
              <a:cs typeface="Lexend Deca"/>
              <a:sym typeface="Lexend Deca"/>
            </a:endParaRPr>
          </a:p>
          <a:p>
            <a:pPr indent="-298450" lvl="0" marL="457200" rtl="0" algn="l">
              <a:spcBef>
                <a:spcPts val="0"/>
              </a:spcBef>
              <a:spcAft>
                <a:spcPts val="0"/>
              </a:spcAft>
              <a:buSzPts val="1100"/>
              <a:buChar char="●"/>
            </a:pPr>
            <a:r>
              <a:rPr lang="en" sz="1100"/>
              <a:t>Look for language that is more subjective in nature.</a:t>
            </a:r>
            <a:endParaRPr sz="1100"/>
          </a:p>
          <a:p>
            <a:pPr indent="-298450" lvl="1" marL="914400" rtl="0" algn="l">
              <a:spcBef>
                <a:spcPts val="0"/>
              </a:spcBef>
              <a:spcAft>
                <a:spcPts val="0"/>
              </a:spcAft>
              <a:buSzPts val="1100"/>
              <a:buChar char="○"/>
            </a:pPr>
            <a:r>
              <a:rPr lang="en" sz="1100"/>
              <a:t>Is the text generally free from colloquial phrases or slang?</a:t>
            </a:r>
            <a:endParaRPr sz="1100"/>
          </a:p>
          <a:p>
            <a:pPr indent="-298450" lvl="1" marL="914400" rtl="0" algn="l">
              <a:spcBef>
                <a:spcPts val="0"/>
              </a:spcBef>
              <a:spcAft>
                <a:spcPts val="0"/>
              </a:spcAft>
              <a:buSzPts val="1100"/>
              <a:buChar char="○"/>
            </a:pPr>
            <a:r>
              <a:rPr lang="en" sz="1100"/>
              <a:t>Is the text free from contractions and abbreviations?</a:t>
            </a:r>
            <a:endParaRPr sz="110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16" name="Shape 416"/>
        <p:cNvGrpSpPr/>
        <p:nvPr/>
      </p:nvGrpSpPr>
      <p:grpSpPr>
        <a:xfrm>
          <a:off x="0" y="0"/>
          <a:ext cx="0" cy="0"/>
          <a:chOff x="0" y="0"/>
          <a:chExt cx="0" cy="0"/>
        </a:xfrm>
      </p:grpSpPr>
      <p:sp>
        <p:nvSpPr>
          <p:cNvPr id="417" name="Google Shape;417;p53"/>
          <p:cNvSpPr txBox="1"/>
          <p:nvPr>
            <p:ph type="title"/>
          </p:nvPr>
        </p:nvSpPr>
        <p:spPr>
          <a:xfrm>
            <a:off x="752400" y="604800"/>
            <a:ext cx="6292800" cy="65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Station D: Plausibility</a:t>
            </a:r>
            <a:endParaRPr/>
          </a:p>
        </p:txBody>
      </p:sp>
      <p:sp>
        <p:nvSpPr>
          <p:cNvPr id="418" name="Google Shape;418;p53"/>
          <p:cNvSpPr txBox="1"/>
          <p:nvPr>
            <p:ph idx="1" type="body"/>
          </p:nvPr>
        </p:nvSpPr>
        <p:spPr>
          <a:xfrm>
            <a:off x="752400" y="1724400"/>
            <a:ext cx="7740000" cy="291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1"/>
                </a:solidFill>
                <a:latin typeface="Lexend Deca"/>
                <a:ea typeface="Lexend Deca"/>
                <a:cs typeface="Lexend Deca"/>
                <a:sym typeface="Lexend Deca"/>
              </a:rPr>
              <a:t>Does the AI-generated text seem convincing and believable?</a:t>
            </a:r>
            <a:endParaRPr sz="1800">
              <a:solidFill>
                <a:schemeClr val="dk1"/>
              </a:solidFill>
              <a:latin typeface="Lexend Deca"/>
              <a:ea typeface="Lexend Deca"/>
              <a:cs typeface="Lexend Deca"/>
              <a:sym typeface="Lexend Deca"/>
            </a:endParaRPr>
          </a:p>
          <a:p>
            <a:pPr indent="-323850" lvl="0" marL="457200" rtl="0" algn="l">
              <a:spcBef>
                <a:spcPts val="1000"/>
              </a:spcBef>
              <a:spcAft>
                <a:spcPts val="0"/>
              </a:spcAft>
              <a:buClr>
                <a:schemeClr val="dk1"/>
              </a:buClr>
              <a:buSzPts val="1500"/>
              <a:buFont typeface="Lexend Deca"/>
              <a:buAutoNum type="arabicPeriod"/>
            </a:pPr>
            <a:r>
              <a:rPr lang="en">
                <a:solidFill>
                  <a:schemeClr val="dk1"/>
                </a:solidFill>
                <a:latin typeface="Lexend Deca"/>
                <a:ea typeface="Lexend Deca"/>
                <a:cs typeface="Lexend Deca"/>
                <a:sym typeface="Lexend Deca"/>
              </a:rPr>
              <a:t>Does it appear to be free from errors and inconsistencies?</a:t>
            </a:r>
            <a:endParaRPr>
              <a:solidFill>
                <a:schemeClr val="dk1"/>
              </a:solidFill>
              <a:latin typeface="Lexend Deca"/>
              <a:ea typeface="Lexend Deca"/>
              <a:cs typeface="Lexend Deca"/>
              <a:sym typeface="Lexend Deca"/>
            </a:endParaRPr>
          </a:p>
          <a:p>
            <a:pPr indent="-298450" lvl="0" marL="457200" rtl="0" algn="l">
              <a:spcBef>
                <a:spcPts val="0"/>
              </a:spcBef>
              <a:spcAft>
                <a:spcPts val="0"/>
              </a:spcAft>
              <a:buSzPts val="1100"/>
              <a:buChar char="●"/>
            </a:pPr>
            <a:r>
              <a:rPr lang="en" sz="1100"/>
              <a:t>Look for spelling or grammatical errors.</a:t>
            </a:r>
            <a:endParaRPr sz="1100"/>
          </a:p>
          <a:p>
            <a:pPr indent="-298450" lvl="0" marL="457200" rtl="0" algn="l">
              <a:spcBef>
                <a:spcPts val="0"/>
              </a:spcBef>
              <a:spcAft>
                <a:spcPts val="0"/>
              </a:spcAft>
              <a:buSzPts val="1100"/>
              <a:buChar char="●"/>
            </a:pPr>
            <a:r>
              <a:rPr lang="en" sz="1100"/>
              <a:t>Look for information that is contradictory to prior knowledge or research. </a:t>
            </a:r>
            <a:endParaRPr sz="1100"/>
          </a:p>
          <a:p>
            <a:pPr indent="-323850" lvl="0" marL="457200" rtl="0" algn="l">
              <a:spcBef>
                <a:spcPts val="1000"/>
              </a:spcBef>
              <a:spcAft>
                <a:spcPts val="0"/>
              </a:spcAft>
              <a:buClr>
                <a:schemeClr val="dk1"/>
              </a:buClr>
              <a:buSzPts val="1500"/>
              <a:buFont typeface="Lexend Deca"/>
              <a:buAutoNum type="arabicPeriod"/>
            </a:pPr>
            <a:r>
              <a:rPr lang="en">
                <a:solidFill>
                  <a:schemeClr val="dk1"/>
                </a:solidFill>
                <a:latin typeface="Lexend Deca"/>
                <a:ea typeface="Lexend Deca"/>
                <a:cs typeface="Lexend Deca"/>
                <a:sym typeface="Lexend Deca"/>
              </a:rPr>
              <a:t>Does the text display obvious bias?</a:t>
            </a:r>
            <a:endParaRPr>
              <a:solidFill>
                <a:schemeClr val="dk1"/>
              </a:solidFill>
              <a:latin typeface="Lexend Deca"/>
              <a:ea typeface="Lexend Deca"/>
              <a:cs typeface="Lexend Deca"/>
              <a:sym typeface="Lexend Deca"/>
            </a:endParaRPr>
          </a:p>
          <a:p>
            <a:pPr indent="-298450" lvl="0" marL="457200" rtl="0" algn="l">
              <a:spcBef>
                <a:spcPts val="0"/>
              </a:spcBef>
              <a:spcAft>
                <a:spcPts val="0"/>
              </a:spcAft>
              <a:buSzPts val="1100"/>
              <a:buChar char="●"/>
            </a:pPr>
            <a:r>
              <a:rPr lang="en" sz="1100"/>
              <a:t>Look for language that indicates a clear preference for/against a particular point of view, person, etc.</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22" name="Shape 422"/>
        <p:cNvGrpSpPr/>
        <p:nvPr/>
      </p:nvGrpSpPr>
      <p:grpSpPr>
        <a:xfrm>
          <a:off x="0" y="0"/>
          <a:ext cx="0" cy="0"/>
          <a:chOff x="0" y="0"/>
          <a:chExt cx="0" cy="0"/>
        </a:xfrm>
      </p:grpSpPr>
      <p:sp>
        <p:nvSpPr>
          <p:cNvPr id="423" name="Google Shape;423;p54"/>
          <p:cNvSpPr txBox="1"/>
          <p:nvPr>
            <p:ph type="title"/>
          </p:nvPr>
        </p:nvSpPr>
        <p:spPr>
          <a:xfrm>
            <a:off x="752400" y="604800"/>
            <a:ext cx="6292800" cy="65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Station E: Verification </a:t>
            </a:r>
            <a:endParaRPr/>
          </a:p>
        </p:txBody>
      </p:sp>
      <p:sp>
        <p:nvSpPr>
          <p:cNvPr id="424" name="Google Shape;424;p54"/>
          <p:cNvSpPr txBox="1"/>
          <p:nvPr>
            <p:ph idx="1" type="body"/>
          </p:nvPr>
        </p:nvSpPr>
        <p:spPr>
          <a:xfrm>
            <a:off x="752400" y="1724400"/>
            <a:ext cx="7740000" cy="291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1"/>
                </a:solidFill>
                <a:latin typeface="Lexend Deca"/>
                <a:ea typeface="Lexend Deca"/>
                <a:cs typeface="Lexend Deca"/>
                <a:sym typeface="Lexend Deca"/>
              </a:rPr>
              <a:t>Can the information be verified by cross-checking </a:t>
            </a:r>
            <a:br>
              <a:rPr lang="en" sz="1800">
                <a:solidFill>
                  <a:schemeClr val="dk1"/>
                </a:solidFill>
                <a:latin typeface="Lexend Deca"/>
                <a:ea typeface="Lexend Deca"/>
                <a:cs typeface="Lexend Deca"/>
                <a:sym typeface="Lexend Deca"/>
              </a:rPr>
            </a:br>
            <a:r>
              <a:rPr lang="en" sz="1800">
                <a:solidFill>
                  <a:schemeClr val="dk1"/>
                </a:solidFill>
                <a:latin typeface="Lexend Deca"/>
                <a:ea typeface="Lexend Deca"/>
                <a:cs typeface="Lexend Deca"/>
                <a:sym typeface="Lexend Deca"/>
              </a:rPr>
              <a:t>with reputable sources?</a:t>
            </a:r>
            <a:endParaRPr sz="1800">
              <a:solidFill>
                <a:schemeClr val="dk1"/>
              </a:solidFill>
              <a:latin typeface="Lexend Deca"/>
              <a:ea typeface="Lexend Deca"/>
              <a:cs typeface="Lexend Deca"/>
              <a:sym typeface="Lexend Deca"/>
            </a:endParaRPr>
          </a:p>
          <a:p>
            <a:pPr indent="-323850" lvl="0" marL="457200" rtl="0" algn="l">
              <a:spcBef>
                <a:spcPts val="1000"/>
              </a:spcBef>
              <a:spcAft>
                <a:spcPts val="0"/>
              </a:spcAft>
              <a:buClr>
                <a:schemeClr val="dk1"/>
              </a:buClr>
              <a:buSzPts val="1500"/>
              <a:buFont typeface="Lexend Deca"/>
              <a:buAutoNum type="arabicPeriod"/>
            </a:pPr>
            <a:r>
              <a:rPr lang="en">
                <a:solidFill>
                  <a:schemeClr val="dk1"/>
                </a:solidFill>
                <a:latin typeface="Lexend Deca"/>
                <a:ea typeface="Lexend Deca"/>
                <a:cs typeface="Lexend Deca"/>
                <a:sym typeface="Lexend Deca"/>
              </a:rPr>
              <a:t>Is the information current enough to meet the assignment expectations?</a:t>
            </a:r>
            <a:endParaRPr>
              <a:solidFill>
                <a:schemeClr val="dk1"/>
              </a:solidFill>
              <a:latin typeface="Lexend Deca"/>
              <a:ea typeface="Lexend Deca"/>
              <a:cs typeface="Lexend Deca"/>
              <a:sym typeface="Lexend Deca"/>
            </a:endParaRPr>
          </a:p>
          <a:p>
            <a:pPr indent="-298450" lvl="0" marL="457200" rtl="0" algn="l">
              <a:spcBef>
                <a:spcPts val="0"/>
              </a:spcBef>
              <a:spcAft>
                <a:spcPts val="0"/>
              </a:spcAft>
              <a:buSzPts val="1100"/>
              <a:buChar char="●"/>
            </a:pPr>
            <a:r>
              <a:rPr lang="en" sz="1100"/>
              <a:t>Look for other sources that indicate that the information is current.</a:t>
            </a:r>
            <a:endParaRPr sz="1100"/>
          </a:p>
          <a:p>
            <a:pPr indent="-323850" lvl="0" marL="457200" rtl="0" algn="l">
              <a:spcBef>
                <a:spcPts val="1000"/>
              </a:spcBef>
              <a:spcAft>
                <a:spcPts val="0"/>
              </a:spcAft>
              <a:buClr>
                <a:schemeClr val="dk1"/>
              </a:buClr>
              <a:buSzPts val="1500"/>
              <a:buFont typeface="Lexend Deca"/>
              <a:buAutoNum type="arabicPeriod"/>
            </a:pPr>
            <a:r>
              <a:rPr lang="en">
                <a:solidFill>
                  <a:schemeClr val="dk1"/>
                </a:solidFill>
                <a:latin typeface="Lexend Deca"/>
                <a:ea typeface="Lexend Deca"/>
                <a:cs typeface="Lexend Deca"/>
                <a:sym typeface="Lexend Deca"/>
              </a:rPr>
              <a:t>Who is citing the same/similar information?</a:t>
            </a:r>
            <a:endParaRPr>
              <a:solidFill>
                <a:schemeClr val="dk1"/>
              </a:solidFill>
              <a:latin typeface="Lexend Deca"/>
              <a:ea typeface="Lexend Deca"/>
              <a:cs typeface="Lexend Deca"/>
              <a:sym typeface="Lexend Deca"/>
            </a:endParaRPr>
          </a:p>
          <a:p>
            <a:pPr indent="-298450" lvl="0" marL="457200" rtl="0" algn="l">
              <a:spcBef>
                <a:spcPts val="0"/>
              </a:spcBef>
              <a:spcAft>
                <a:spcPts val="0"/>
              </a:spcAft>
              <a:buSzPts val="1100"/>
              <a:buChar char="●"/>
            </a:pPr>
            <a:r>
              <a:rPr lang="en" sz="1100"/>
              <a:t>Look for authoritative sources that have experts or other reputable authorities</a:t>
            </a:r>
            <a:endParaRPr sz="1100"/>
          </a:p>
          <a:p>
            <a:pPr indent="-298450" lvl="1" marL="914400" rtl="0" algn="l">
              <a:spcBef>
                <a:spcPts val="0"/>
              </a:spcBef>
              <a:spcAft>
                <a:spcPts val="0"/>
              </a:spcAft>
              <a:buSzPts val="1100"/>
              <a:buChar char="○"/>
            </a:pPr>
            <a:r>
              <a:rPr lang="en" sz="1100"/>
              <a:t>What does that tell you about the credibility of the information?</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428" name="Shape 428"/>
        <p:cNvGrpSpPr/>
        <p:nvPr/>
      </p:nvGrpSpPr>
      <p:grpSpPr>
        <a:xfrm>
          <a:off x="0" y="0"/>
          <a:ext cx="0" cy="0"/>
          <a:chOff x="0" y="0"/>
          <a:chExt cx="0" cy="0"/>
        </a:xfrm>
      </p:grpSpPr>
      <p:sp>
        <p:nvSpPr>
          <p:cNvPr id="429" name="Google Shape;429;p55"/>
          <p:cNvSpPr txBox="1"/>
          <p:nvPr>
            <p:ph type="title"/>
          </p:nvPr>
        </p:nvSpPr>
        <p:spPr>
          <a:xfrm>
            <a:off x="752400" y="604800"/>
            <a:ext cx="6292800" cy="65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Practice text: </a:t>
            </a:r>
            <a:r>
              <a:rPr lang="en" sz="1500">
                <a:solidFill>
                  <a:schemeClr val="accent6"/>
                </a:solidFill>
              </a:rPr>
              <a:t>(insert title)</a:t>
            </a:r>
            <a:endParaRPr/>
          </a:p>
        </p:txBody>
      </p:sp>
      <p:sp>
        <p:nvSpPr>
          <p:cNvPr id="430" name="Google Shape;430;p55"/>
          <p:cNvSpPr txBox="1"/>
          <p:nvPr/>
        </p:nvSpPr>
        <p:spPr>
          <a:xfrm>
            <a:off x="752400" y="4074750"/>
            <a:ext cx="2249400" cy="648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300">
                <a:solidFill>
                  <a:srgbClr val="434343"/>
                </a:solidFill>
                <a:latin typeface="Open Sans SemiBold"/>
                <a:ea typeface="Open Sans SemiBold"/>
                <a:cs typeface="Open Sans SemiBold"/>
                <a:sym typeface="Open Sans SemiBold"/>
              </a:rPr>
              <a:t>Would you use this source as a reference?			</a:t>
            </a:r>
            <a:endParaRPr sz="1300">
              <a:solidFill>
                <a:srgbClr val="434343"/>
              </a:solidFill>
              <a:latin typeface="Open Sans SemiBold"/>
              <a:ea typeface="Open Sans SemiBold"/>
              <a:cs typeface="Open Sans SemiBold"/>
              <a:sym typeface="Open Sans SemiBold"/>
            </a:endParaRPr>
          </a:p>
        </p:txBody>
      </p:sp>
      <p:sp>
        <p:nvSpPr>
          <p:cNvPr id="431" name="Google Shape;431;p55"/>
          <p:cNvSpPr txBox="1"/>
          <p:nvPr/>
        </p:nvSpPr>
        <p:spPr>
          <a:xfrm>
            <a:off x="2568450" y="1299600"/>
            <a:ext cx="4832100" cy="2696700"/>
          </a:xfrm>
          <a:prstGeom prst="rect">
            <a:avLst/>
          </a:prstGeom>
          <a:noFill/>
          <a:ln>
            <a:noFill/>
          </a:ln>
        </p:spPr>
        <p:txBody>
          <a:bodyPr anchorCtr="0" anchor="t" bIns="91425" lIns="91425" spcFirstLastPara="1" rIns="91425" wrap="square" tIns="91425">
            <a:noAutofit/>
          </a:bodyPr>
          <a:lstStyle/>
          <a:p>
            <a:pPr indent="0" lvl="0" marL="0" rtl="0" algn="ctr">
              <a:lnSpc>
                <a:spcPct val="250000"/>
              </a:lnSpc>
              <a:spcBef>
                <a:spcPts val="0"/>
              </a:spcBef>
              <a:spcAft>
                <a:spcPts val="0"/>
              </a:spcAft>
              <a:buNone/>
            </a:pPr>
            <a:r>
              <a:rPr b="1" lang="en" sz="1300">
                <a:solidFill>
                  <a:srgbClr val="003C46"/>
                </a:solidFill>
                <a:latin typeface="Open Sans"/>
                <a:ea typeface="Open Sans"/>
                <a:cs typeface="Open Sans"/>
                <a:sym typeface="Open Sans"/>
              </a:rPr>
              <a:t>Observations/reflections/notes on source</a:t>
            </a:r>
            <a:endParaRPr b="1" sz="1300">
              <a:solidFill>
                <a:srgbClr val="003C46"/>
              </a:solidFill>
              <a:latin typeface="Open Sans"/>
              <a:ea typeface="Open Sans"/>
              <a:cs typeface="Open Sans"/>
              <a:sym typeface="Open Sans"/>
            </a:endParaRPr>
          </a:p>
        </p:txBody>
      </p:sp>
      <p:cxnSp>
        <p:nvCxnSpPr>
          <p:cNvPr id="432" name="Google Shape;432;p55"/>
          <p:cNvCxnSpPr/>
          <p:nvPr/>
        </p:nvCxnSpPr>
        <p:spPr>
          <a:xfrm>
            <a:off x="854650" y="1682088"/>
            <a:ext cx="7937100" cy="0"/>
          </a:xfrm>
          <a:prstGeom prst="straightConnector1">
            <a:avLst/>
          </a:prstGeom>
          <a:noFill/>
          <a:ln cap="flat" cmpd="sng" w="9525">
            <a:solidFill>
              <a:srgbClr val="0096FF"/>
            </a:solidFill>
            <a:prstDash val="solid"/>
            <a:round/>
            <a:headEnd len="med" w="med" type="none"/>
            <a:tailEnd len="med" w="med" type="none"/>
          </a:ln>
        </p:spPr>
      </p:cxnSp>
      <p:cxnSp>
        <p:nvCxnSpPr>
          <p:cNvPr id="433" name="Google Shape;433;p55"/>
          <p:cNvCxnSpPr/>
          <p:nvPr/>
        </p:nvCxnSpPr>
        <p:spPr>
          <a:xfrm>
            <a:off x="854650" y="2064440"/>
            <a:ext cx="7937100" cy="0"/>
          </a:xfrm>
          <a:prstGeom prst="straightConnector1">
            <a:avLst/>
          </a:prstGeom>
          <a:noFill/>
          <a:ln cap="flat" cmpd="sng" w="9525">
            <a:solidFill>
              <a:srgbClr val="0096FF"/>
            </a:solidFill>
            <a:prstDash val="solid"/>
            <a:round/>
            <a:headEnd len="med" w="med" type="none"/>
            <a:tailEnd len="med" w="med" type="none"/>
          </a:ln>
        </p:spPr>
      </p:cxnSp>
      <p:cxnSp>
        <p:nvCxnSpPr>
          <p:cNvPr id="434" name="Google Shape;434;p55"/>
          <p:cNvCxnSpPr/>
          <p:nvPr/>
        </p:nvCxnSpPr>
        <p:spPr>
          <a:xfrm>
            <a:off x="854650" y="2446792"/>
            <a:ext cx="7937100" cy="0"/>
          </a:xfrm>
          <a:prstGeom prst="straightConnector1">
            <a:avLst/>
          </a:prstGeom>
          <a:noFill/>
          <a:ln cap="flat" cmpd="sng" w="9525">
            <a:solidFill>
              <a:srgbClr val="0096FF"/>
            </a:solidFill>
            <a:prstDash val="solid"/>
            <a:round/>
            <a:headEnd len="med" w="med" type="none"/>
            <a:tailEnd len="med" w="med" type="none"/>
          </a:ln>
        </p:spPr>
      </p:cxnSp>
      <p:cxnSp>
        <p:nvCxnSpPr>
          <p:cNvPr id="435" name="Google Shape;435;p55"/>
          <p:cNvCxnSpPr/>
          <p:nvPr/>
        </p:nvCxnSpPr>
        <p:spPr>
          <a:xfrm>
            <a:off x="854650" y="2829144"/>
            <a:ext cx="7937100" cy="0"/>
          </a:xfrm>
          <a:prstGeom prst="straightConnector1">
            <a:avLst/>
          </a:prstGeom>
          <a:noFill/>
          <a:ln cap="flat" cmpd="sng" w="9525">
            <a:solidFill>
              <a:srgbClr val="0096FF"/>
            </a:solidFill>
            <a:prstDash val="solid"/>
            <a:round/>
            <a:headEnd len="med" w="med" type="none"/>
            <a:tailEnd len="med" w="med" type="none"/>
          </a:ln>
        </p:spPr>
      </p:cxnSp>
      <p:cxnSp>
        <p:nvCxnSpPr>
          <p:cNvPr id="436" name="Google Shape;436;p55"/>
          <p:cNvCxnSpPr/>
          <p:nvPr/>
        </p:nvCxnSpPr>
        <p:spPr>
          <a:xfrm>
            <a:off x="854650" y="3211496"/>
            <a:ext cx="7937100" cy="0"/>
          </a:xfrm>
          <a:prstGeom prst="straightConnector1">
            <a:avLst/>
          </a:prstGeom>
          <a:noFill/>
          <a:ln cap="flat" cmpd="sng" w="9525">
            <a:solidFill>
              <a:srgbClr val="0096FF"/>
            </a:solidFill>
            <a:prstDash val="solid"/>
            <a:round/>
            <a:headEnd len="med" w="med" type="none"/>
            <a:tailEnd len="med" w="med" type="none"/>
          </a:ln>
        </p:spPr>
      </p:cxnSp>
      <p:cxnSp>
        <p:nvCxnSpPr>
          <p:cNvPr id="437" name="Google Shape;437;p55"/>
          <p:cNvCxnSpPr/>
          <p:nvPr/>
        </p:nvCxnSpPr>
        <p:spPr>
          <a:xfrm>
            <a:off x="854650" y="3593848"/>
            <a:ext cx="7937100" cy="0"/>
          </a:xfrm>
          <a:prstGeom prst="straightConnector1">
            <a:avLst/>
          </a:prstGeom>
          <a:noFill/>
          <a:ln cap="flat" cmpd="sng" w="9525">
            <a:solidFill>
              <a:srgbClr val="0096FF"/>
            </a:solidFill>
            <a:prstDash val="solid"/>
            <a:round/>
            <a:headEnd len="med" w="med" type="none"/>
            <a:tailEnd len="med" w="med" type="none"/>
          </a:ln>
        </p:spPr>
      </p:cxnSp>
      <p:sp>
        <p:nvSpPr>
          <p:cNvPr id="438" name="Google Shape;438;p55"/>
          <p:cNvSpPr txBox="1"/>
          <p:nvPr/>
        </p:nvSpPr>
        <p:spPr>
          <a:xfrm>
            <a:off x="786575" y="1299600"/>
            <a:ext cx="1651800" cy="2294400"/>
          </a:xfrm>
          <a:prstGeom prst="rect">
            <a:avLst/>
          </a:prstGeom>
          <a:noFill/>
          <a:ln>
            <a:noFill/>
          </a:ln>
        </p:spPr>
        <p:txBody>
          <a:bodyPr anchorCtr="0" anchor="t" bIns="91425" lIns="91425" spcFirstLastPara="1" rIns="91425" wrap="square" tIns="91425">
            <a:noAutofit/>
          </a:bodyPr>
          <a:lstStyle/>
          <a:p>
            <a:pPr indent="0" lvl="0" marL="0" rtl="0" algn="r">
              <a:lnSpc>
                <a:spcPct val="190000"/>
              </a:lnSpc>
              <a:spcBef>
                <a:spcPts val="0"/>
              </a:spcBef>
              <a:spcAft>
                <a:spcPts val="0"/>
              </a:spcAft>
              <a:buNone/>
            </a:pPr>
            <a:r>
              <a:rPr b="1" lang="en" sz="1300">
                <a:solidFill>
                  <a:srgbClr val="003C46"/>
                </a:solidFill>
                <a:latin typeface="Open Sans"/>
                <a:ea typeface="Open Sans"/>
                <a:cs typeface="Open Sans"/>
                <a:sym typeface="Open Sans"/>
              </a:rPr>
              <a:t>Credibility factor</a:t>
            </a:r>
            <a:br>
              <a:rPr lang="en" sz="1300">
                <a:solidFill>
                  <a:srgbClr val="003C46"/>
                </a:solidFill>
                <a:latin typeface="Open Sans SemiBold"/>
                <a:ea typeface="Open Sans SemiBold"/>
                <a:cs typeface="Open Sans SemiBold"/>
                <a:sym typeface="Open Sans SemiBold"/>
              </a:rPr>
            </a:br>
            <a:r>
              <a:rPr lang="en" sz="1300">
                <a:solidFill>
                  <a:srgbClr val="434343"/>
                </a:solidFill>
                <a:latin typeface="Open Sans"/>
                <a:ea typeface="Open Sans"/>
                <a:cs typeface="Open Sans"/>
                <a:sym typeface="Open Sans"/>
              </a:rPr>
              <a:t>Context</a:t>
            </a:r>
            <a:endParaRPr sz="1300">
              <a:solidFill>
                <a:srgbClr val="434343"/>
              </a:solidFill>
              <a:latin typeface="Open Sans"/>
              <a:ea typeface="Open Sans"/>
              <a:cs typeface="Open Sans"/>
              <a:sym typeface="Open Sans"/>
            </a:endParaRPr>
          </a:p>
          <a:p>
            <a:pPr indent="0" lvl="0" marL="0" rtl="0" algn="r">
              <a:lnSpc>
                <a:spcPct val="190000"/>
              </a:lnSpc>
              <a:spcBef>
                <a:spcPts val="0"/>
              </a:spcBef>
              <a:spcAft>
                <a:spcPts val="0"/>
              </a:spcAft>
              <a:buNone/>
            </a:pPr>
            <a:r>
              <a:rPr lang="en" sz="1300">
                <a:solidFill>
                  <a:srgbClr val="434343"/>
                </a:solidFill>
                <a:latin typeface="Open Sans"/>
                <a:ea typeface="Open Sans"/>
                <a:cs typeface="Open Sans"/>
                <a:sym typeface="Open Sans"/>
              </a:rPr>
              <a:t>Alignment</a:t>
            </a:r>
            <a:endParaRPr sz="1300">
              <a:solidFill>
                <a:srgbClr val="434343"/>
              </a:solidFill>
              <a:latin typeface="Open Sans"/>
              <a:ea typeface="Open Sans"/>
              <a:cs typeface="Open Sans"/>
              <a:sym typeface="Open Sans"/>
            </a:endParaRPr>
          </a:p>
          <a:p>
            <a:pPr indent="0" lvl="0" marL="0" rtl="0" algn="r">
              <a:lnSpc>
                <a:spcPct val="190000"/>
              </a:lnSpc>
              <a:spcBef>
                <a:spcPts val="0"/>
              </a:spcBef>
              <a:spcAft>
                <a:spcPts val="0"/>
              </a:spcAft>
              <a:buNone/>
            </a:pPr>
            <a:r>
              <a:rPr lang="en" sz="1300">
                <a:solidFill>
                  <a:srgbClr val="434343"/>
                </a:solidFill>
                <a:latin typeface="Open Sans"/>
                <a:ea typeface="Open Sans"/>
                <a:cs typeface="Open Sans"/>
                <a:sym typeface="Open Sans"/>
              </a:rPr>
              <a:t>Academic</a:t>
            </a:r>
            <a:endParaRPr sz="1300">
              <a:solidFill>
                <a:srgbClr val="434343"/>
              </a:solidFill>
              <a:latin typeface="Open Sans"/>
              <a:ea typeface="Open Sans"/>
              <a:cs typeface="Open Sans"/>
              <a:sym typeface="Open Sans"/>
            </a:endParaRPr>
          </a:p>
          <a:p>
            <a:pPr indent="0" lvl="0" marL="0" rtl="0" algn="r">
              <a:lnSpc>
                <a:spcPct val="190000"/>
              </a:lnSpc>
              <a:spcBef>
                <a:spcPts val="0"/>
              </a:spcBef>
              <a:spcAft>
                <a:spcPts val="0"/>
              </a:spcAft>
              <a:buNone/>
            </a:pPr>
            <a:r>
              <a:rPr lang="en" sz="1300">
                <a:solidFill>
                  <a:srgbClr val="434343"/>
                </a:solidFill>
                <a:latin typeface="Open Sans"/>
                <a:ea typeface="Open Sans"/>
                <a:cs typeface="Open Sans"/>
                <a:sym typeface="Open Sans"/>
              </a:rPr>
              <a:t>Plausibility</a:t>
            </a:r>
            <a:endParaRPr sz="1300">
              <a:solidFill>
                <a:srgbClr val="434343"/>
              </a:solidFill>
              <a:latin typeface="Open Sans"/>
              <a:ea typeface="Open Sans"/>
              <a:cs typeface="Open Sans"/>
              <a:sym typeface="Open Sans"/>
            </a:endParaRPr>
          </a:p>
          <a:p>
            <a:pPr indent="0" lvl="0" marL="0" rtl="0" algn="r">
              <a:lnSpc>
                <a:spcPct val="190000"/>
              </a:lnSpc>
              <a:spcBef>
                <a:spcPts val="0"/>
              </a:spcBef>
              <a:spcAft>
                <a:spcPts val="0"/>
              </a:spcAft>
              <a:buNone/>
            </a:pPr>
            <a:r>
              <a:rPr lang="en" sz="1300">
                <a:solidFill>
                  <a:srgbClr val="434343"/>
                </a:solidFill>
                <a:latin typeface="Open Sans"/>
                <a:ea typeface="Open Sans"/>
                <a:cs typeface="Open Sans"/>
                <a:sym typeface="Open Sans"/>
              </a:rPr>
              <a:t>Verification</a:t>
            </a:r>
            <a:endParaRPr sz="1300">
              <a:solidFill>
                <a:srgbClr val="434343"/>
              </a:solidFill>
              <a:latin typeface="Open Sans"/>
              <a:ea typeface="Open Sans"/>
              <a:cs typeface="Open Sans"/>
              <a:sym typeface="Open Sans"/>
            </a:endParaRPr>
          </a:p>
        </p:txBody>
      </p:sp>
      <p:cxnSp>
        <p:nvCxnSpPr>
          <p:cNvPr id="439" name="Google Shape;439;p55"/>
          <p:cNvCxnSpPr/>
          <p:nvPr/>
        </p:nvCxnSpPr>
        <p:spPr>
          <a:xfrm>
            <a:off x="2492275" y="1303950"/>
            <a:ext cx="0" cy="2294400"/>
          </a:xfrm>
          <a:prstGeom prst="straightConnector1">
            <a:avLst/>
          </a:prstGeom>
          <a:noFill/>
          <a:ln cap="flat" cmpd="sng" w="9525">
            <a:solidFill>
              <a:srgbClr val="0096FF"/>
            </a:solidFill>
            <a:prstDash val="solid"/>
            <a:round/>
            <a:headEnd len="med" w="med" type="none"/>
            <a:tailEnd len="med" w="med" type="none"/>
          </a:ln>
        </p:spPr>
      </p:cxnSp>
      <p:sp>
        <p:nvSpPr>
          <p:cNvPr id="440" name="Google Shape;440;p55"/>
          <p:cNvSpPr txBox="1"/>
          <p:nvPr/>
        </p:nvSpPr>
        <p:spPr>
          <a:xfrm>
            <a:off x="7324350" y="1299600"/>
            <a:ext cx="1467300" cy="2696700"/>
          </a:xfrm>
          <a:prstGeom prst="rect">
            <a:avLst/>
          </a:prstGeom>
          <a:noFill/>
          <a:ln>
            <a:noFill/>
          </a:ln>
        </p:spPr>
        <p:txBody>
          <a:bodyPr anchorCtr="0" anchor="t" bIns="91425" lIns="91425" spcFirstLastPara="1" rIns="91425" wrap="square" tIns="91425">
            <a:noAutofit/>
          </a:bodyPr>
          <a:lstStyle/>
          <a:p>
            <a:pPr indent="0" lvl="0" marL="0" rtl="0" algn="ctr">
              <a:lnSpc>
                <a:spcPct val="250000"/>
              </a:lnSpc>
              <a:spcBef>
                <a:spcPts val="0"/>
              </a:spcBef>
              <a:spcAft>
                <a:spcPts val="0"/>
              </a:spcAft>
              <a:buNone/>
            </a:pPr>
            <a:r>
              <a:rPr b="1" lang="en" sz="1300">
                <a:solidFill>
                  <a:srgbClr val="003C46"/>
                </a:solidFill>
                <a:latin typeface="Open Sans"/>
                <a:ea typeface="Open Sans"/>
                <a:cs typeface="Open Sans"/>
                <a:sym typeface="Open Sans"/>
              </a:rPr>
              <a:t>Rating:</a:t>
            </a:r>
            <a:endParaRPr b="1" sz="1300">
              <a:solidFill>
                <a:srgbClr val="003C46"/>
              </a:solidFill>
              <a:latin typeface="Open Sans"/>
              <a:ea typeface="Open Sans"/>
              <a:cs typeface="Open Sans"/>
              <a:sym typeface="Open Sans"/>
            </a:endParaRPr>
          </a:p>
        </p:txBody>
      </p:sp>
      <p:cxnSp>
        <p:nvCxnSpPr>
          <p:cNvPr id="441" name="Google Shape;441;p55"/>
          <p:cNvCxnSpPr/>
          <p:nvPr/>
        </p:nvCxnSpPr>
        <p:spPr>
          <a:xfrm>
            <a:off x="7400525" y="1303950"/>
            <a:ext cx="0" cy="2294400"/>
          </a:xfrm>
          <a:prstGeom prst="straightConnector1">
            <a:avLst/>
          </a:prstGeom>
          <a:noFill/>
          <a:ln cap="flat" cmpd="sng" w="9525">
            <a:solidFill>
              <a:srgbClr val="0096FF"/>
            </a:solidFill>
            <a:prstDash val="solid"/>
            <a:round/>
            <a:headEnd len="med" w="med" type="none"/>
            <a:tailEnd len="med" w="med" type="none"/>
          </a:ln>
        </p:spPr>
      </p:cxnSp>
      <p:cxnSp>
        <p:nvCxnSpPr>
          <p:cNvPr id="442" name="Google Shape;442;p55"/>
          <p:cNvCxnSpPr/>
          <p:nvPr/>
        </p:nvCxnSpPr>
        <p:spPr>
          <a:xfrm>
            <a:off x="2956850" y="4162100"/>
            <a:ext cx="0" cy="425700"/>
          </a:xfrm>
          <a:prstGeom prst="straightConnector1">
            <a:avLst/>
          </a:prstGeom>
          <a:noFill/>
          <a:ln cap="flat" cmpd="sng" w="9525">
            <a:solidFill>
              <a:srgbClr val="0096FF"/>
            </a:solidFill>
            <a:prstDash val="solid"/>
            <a:round/>
            <a:headEnd len="med" w="med" type="none"/>
            <a:tailEnd len="med" w="med" type="none"/>
          </a:ln>
        </p:spPr>
      </p:cxnSp>
      <p:cxnSp>
        <p:nvCxnSpPr>
          <p:cNvPr id="443" name="Google Shape;443;p55"/>
          <p:cNvCxnSpPr/>
          <p:nvPr/>
        </p:nvCxnSpPr>
        <p:spPr>
          <a:xfrm>
            <a:off x="3841025" y="4162100"/>
            <a:ext cx="0" cy="425700"/>
          </a:xfrm>
          <a:prstGeom prst="straightConnector1">
            <a:avLst/>
          </a:prstGeom>
          <a:noFill/>
          <a:ln cap="flat" cmpd="sng" w="9525">
            <a:solidFill>
              <a:srgbClr val="0096FF"/>
            </a:solidFill>
            <a:prstDash val="solid"/>
            <a:round/>
            <a:headEnd len="med" w="med" type="none"/>
            <a:tailEnd len="med" w="med" type="none"/>
          </a:ln>
        </p:spPr>
      </p:cxnSp>
      <p:sp>
        <p:nvSpPr>
          <p:cNvPr id="444" name="Google Shape;444;p55"/>
          <p:cNvSpPr txBox="1"/>
          <p:nvPr/>
        </p:nvSpPr>
        <p:spPr>
          <a:xfrm>
            <a:off x="3941675" y="4074750"/>
            <a:ext cx="2249400" cy="648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300">
                <a:solidFill>
                  <a:srgbClr val="434343"/>
                </a:solidFill>
                <a:latin typeface="Open Sans SemiBold"/>
                <a:ea typeface="Open Sans SemiBold"/>
                <a:cs typeface="Open Sans SemiBold"/>
                <a:sym typeface="Open Sans SemiBold"/>
              </a:rPr>
              <a:t>Why or</a:t>
            </a:r>
            <a:br>
              <a:rPr lang="en" sz="1300">
                <a:solidFill>
                  <a:srgbClr val="434343"/>
                </a:solidFill>
                <a:latin typeface="Open Sans SemiBold"/>
                <a:ea typeface="Open Sans SemiBold"/>
                <a:cs typeface="Open Sans SemiBold"/>
                <a:sym typeface="Open Sans SemiBold"/>
              </a:rPr>
            </a:br>
            <a:r>
              <a:rPr lang="en" sz="1300">
                <a:solidFill>
                  <a:srgbClr val="434343"/>
                </a:solidFill>
                <a:latin typeface="Open Sans SemiBold"/>
                <a:ea typeface="Open Sans SemiBold"/>
                <a:cs typeface="Open Sans SemiBold"/>
                <a:sym typeface="Open Sans SemiBold"/>
              </a:rPr>
              <a:t>Why not?</a:t>
            </a:r>
            <a:endParaRPr sz="1300">
              <a:solidFill>
                <a:srgbClr val="434343"/>
              </a:solidFill>
              <a:latin typeface="Open Sans SemiBold"/>
              <a:ea typeface="Open Sans SemiBold"/>
              <a:cs typeface="Open Sans SemiBold"/>
              <a:sym typeface="Open Sans SemiBold"/>
            </a:endParaRPr>
          </a:p>
        </p:txBody>
      </p:sp>
      <p:cxnSp>
        <p:nvCxnSpPr>
          <p:cNvPr id="445" name="Google Shape;445;p55"/>
          <p:cNvCxnSpPr/>
          <p:nvPr/>
        </p:nvCxnSpPr>
        <p:spPr>
          <a:xfrm>
            <a:off x="854650" y="1303950"/>
            <a:ext cx="7937100" cy="0"/>
          </a:xfrm>
          <a:prstGeom prst="straightConnector1">
            <a:avLst/>
          </a:prstGeom>
          <a:noFill/>
          <a:ln cap="flat" cmpd="sng" w="9525">
            <a:solidFill>
              <a:srgbClr val="0096FF"/>
            </a:solidFill>
            <a:prstDash val="solid"/>
            <a:round/>
            <a:headEnd len="med" w="med" type="none"/>
            <a:tailEnd len="med" w="med" type="none"/>
          </a:ln>
        </p:spPr>
      </p:cxn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EAD3"/>
        </a:solidFill>
      </p:bgPr>
    </p:bg>
    <p:spTree>
      <p:nvGrpSpPr>
        <p:cNvPr id="168" name="Shape 168"/>
        <p:cNvGrpSpPr/>
        <p:nvPr/>
      </p:nvGrpSpPr>
      <p:grpSpPr>
        <a:xfrm>
          <a:off x="0" y="0"/>
          <a:ext cx="0" cy="0"/>
          <a:chOff x="0" y="0"/>
          <a:chExt cx="0" cy="0"/>
        </a:xfrm>
      </p:grpSpPr>
      <p:sp>
        <p:nvSpPr>
          <p:cNvPr id="169" name="Google Shape;169;p29"/>
          <p:cNvSpPr txBox="1"/>
          <p:nvPr/>
        </p:nvSpPr>
        <p:spPr>
          <a:xfrm>
            <a:off x="676200" y="1578675"/>
            <a:ext cx="1606500" cy="2912400"/>
          </a:xfrm>
          <a:prstGeom prst="rect">
            <a:avLst/>
          </a:prstGeom>
          <a:noFill/>
          <a:ln>
            <a:noFill/>
          </a:ln>
        </p:spPr>
        <p:txBody>
          <a:bodyPr anchorCtr="0" anchor="t" bIns="91425" lIns="91425" spcFirstLastPara="1" rIns="91425" wrap="square" tIns="91425">
            <a:noAutofit/>
          </a:bodyPr>
          <a:lstStyle/>
          <a:p>
            <a:pPr indent="-330200" lvl="0" marL="457200" rtl="0" algn="l">
              <a:lnSpc>
                <a:spcPct val="400000"/>
              </a:lnSpc>
              <a:spcBef>
                <a:spcPts val="0"/>
              </a:spcBef>
              <a:spcAft>
                <a:spcPts val="0"/>
              </a:spcAft>
              <a:buClr>
                <a:srgbClr val="003C46"/>
              </a:buClr>
              <a:buSzPts val="1600"/>
              <a:buFont typeface="Open Sans"/>
              <a:buChar char="●"/>
            </a:pPr>
            <a:r>
              <a:rPr b="1" lang="en" sz="1600">
                <a:solidFill>
                  <a:srgbClr val="003C46"/>
                </a:solidFill>
                <a:latin typeface="Open Sans"/>
                <a:ea typeface="Open Sans"/>
                <a:cs typeface="Open Sans"/>
                <a:sym typeface="Open Sans"/>
              </a:rPr>
              <a:t>Origin</a:t>
            </a:r>
            <a:endParaRPr b="1" sz="1600">
              <a:solidFill>
                <a:srgbClr val="003C46"/>
              </a:solidFill>
              <a:latin typeface="Open Sans"/>
              <a:ea typeface="Open Sans"/>
              <a:cs typeface="Open Sans"/>
              <a:sym typeface="Open Sans"/>
            </a:endParaRPr>
          </a:p>
          <a:p>
            <a:pPr indent="-330200" lvl="0" marL="457200" rtl="0" algn="l">
              <a:lnSpc>
                <a:spcPct val="400000"/>
              </a:lnSpc>
              <a:spcBef>
                <a:spcPts val="0"/>
              </a:spcBef>
              <a:spcAft>
                <a:spcPts val="0"/>
              </a:spcAft>
              <a:buClr>
                <a:srgbClr val="003C46"/>
              </a:buClr>
              <a:buSzPts val="1600"/>
              <a:buFont typeface="Open Sans"/>
              <a:buChar char="●"/>
            </a:pPr>
            <a:r>
              <a:rPr b="1" lang="en" sz="1600">
                <a:solidFill>
                  <a:srgbClr val="003C46"/>
                </a:solidFill>
                <a:latin typeface="Open Sans"/>
                <a:ea typeface="Open Sans"/>
                <a:cs typeface="Open Sans"/>
                <a:sym typeface="Open Sans"/>
              </a:rPr>
              <a:t>Author</a:t>
            </a:r>
            <a:endParaRPr b="1" sz="1600">
              <a:solidFill>
                <a:srgbClr val="003C46"/>
              </a:solidFill>
              <a:latin typeface="Open Sans"/>
              <a:ea typeface="Open Sans"/>
              <a:cs typeface="Open Sans"/>
              <a:sym typeface="Open Sans"/>
            </a:endParaRPr>
          </a:p>
          <a:p>
            <a:pPr indent="-330200" lvl="0" marL="457200" rtl="0" algn="l">
              <a:lnSpc>
                <a:spcPct val="400000"/>
              </a:lnSpc>
              <a:spcBef>
                <a:spcPts val="0"/>
              </a:spcBef>
              <a:spcAft>
                <a:spcPts val="0"/>
              </a:spcAft>
              <a:buClr>
                <a:srgbClr val="003C46"/>
              </a:buClr>
              <a:buSzPts val="1600"/>
              <a:buFont typeface="Open Sans"/>
              <a:buChar char="●"/>
            </a:pPr>
            <a:r>
              <a:rPr b="1" lang="en" sz="1600">
                <a:solidFill>
                  <a:srgbClr val="003C46"/>
                </a:solidFill>
                <a:latin typeface="Open Sans"/>
                <a:ea typeface="Open Sans"/>
                <a:cs typeface="Open Sans"/>
                <a:sym typeface="Open Sans"/>
              </a:rPr>
              <a:t>Purpose</a:t>
            </a:r>
            <a:endParaRPr b="1" sz="1600">
              <a:solidFill>
                <a:srgbClr val="003C46"/>
              </a:solidFill>
              <a:latin typeface="Open Sans"/>
              <a:ea typeface="Open Sans"/>
              <a:cs typeface="Open Sans"/>
              <a:sym typeface="Open Sans"/>
            </a:endParaRPr>
          </a:p>
          <a:p>
            <a:pPr indent="0" lvl="0" marL="0" rtl="0" algn="l">
              <a:lnSpc>
                <a:spcPct val="400000"/>
              </a:lnSpc>
              <a:spcBef>
                <a:spcPts val="0"/>
              </a:spcBef>
              <a:spcAft>
                <a:spcPts val="0"/>
              </a:spcAft>
              <a:buNone/>
            </a:pPr>
            <a:r>
              <a:t/>
            </a:r>
            <a:endParaRPr b="1" sz="1600">
              <a:solidFill>
                <a:srgbClr val="003C46"/>
              </a:solidFill>
              <a:latin typeface="Open Sans"/>
              <a:ea typeface="Open Sans"/>
              <a:cs typeface="Open Sans"/>
              <a:sym typeface="Open Sans"/>
            </a:endParaRPr>
          </a:p>
        </p:txBody>
      </p:sp>
      <p:pic>
        <p:nvPicPr>
          <p:cNvPr id="170" name="Google Shape;170;p29"/>
          <p:cNvPicPr preferRelativeResize="0"/>
          <p:nvPr/>
        </p:nvPicPr>
        <p:blipFill>
          <a:blip r:embed="rId3">
            <a:alphaModFix/>
          </a:blip>
          <a:stretch>
            <a:fillRect/>
          </a:stretch>
        </p:blipFill>
        <p:spPr>
          <a:xfrm>
            <a:off x="7277025" y="3475525"/>
            <a:ext cx="1503150" cy="1629475"/>
          </a:xfrm>
          <a:prstGeom prst="rect">
            <a:avLst/>
          </a:prstGeom>
          <a:noFill/>
          <a:ln>
            <a:noFill/>
          </a:ln>
        </p:spPr>
      </p:pic>
      <p:sp>
        <p:nvSpPr>
          <p:cNvPr id="171" name="Google Shape;171;p29"/>
          <p:cNvSpPr txBox="1"/>
          <p:nvPr/>
        </p:nvSpPr>
        <p:spPr>
          <a:xfrm>
            <a:off x="3824975" y="1577925"/>
            <a:ext cx="2005500" cy="2912400"/>
          </a:xfrm>
          <a:prstGeom prst="rect">
            <a:avLst/>
          </a:prstGeom>
          <a:noFill/>
          <a:ln>
            <a:noFill/>
          </a:ln>
        </p:spPr>
        <p:txBody>
          <a:bodyPr anchorCtr="0" anchor="t" bIns="91425" lIns="91425" spcFirstLastPara="1" rIns="91425" wrap="square" tIns="91425">
            <a:noAutofit/>
          </a:bodyPr>
          <a:lstStyle/>
          <a:p>
            <a:pPr indent="-330200" lvl="0" marL="457200" rtl="0" algn="l">
              <a:lnSpc>
                <a:spcPct val="400000"/>
              </a:lnSpc>
              <a:spcBef>
                <a:spcPts val="0"/>
              </a:spcBef>
              <a:spcAft>
                <a:spcPts val="0"/>
              </a:spcAft>
              <a:buClr>
                <a:srgbClr val="003C46"/>
              </a:buClr>
              <a:buSzPts val="1600"/>
              <a:buFont typeface="Open Sans"/>
              <a:buChar char="●"/>
            </a:pPr>
            <a:r>
              <a:rPr b="1" lang="en" sz="1600">
                <a:solidFill>
                  <a:srgbClr val="003C46"/>
                </a:solidFill>
                <a:latin typeface="Open Sans"/>
                <a:ea typeface="Open Sans"/>
                <a:cs typeface="Open Sans"/>
                <a:sym typeface="Open Sans"/>
              </a:rPr>
              <a:t>Perspective</a:t>
            </a:r>
            <a:endParaRPr b="1" sz="1600">
              <a:solidFill>
                <a:srgbClr val="003C46"/>
              </a:solidFill>
              <a:latin typeface="Open Sans"/>
              <a:ea typeface="Open Sans"/>
              <a:cs typeface="Open Sans"/>
              <a:sym typeface="Open Sans"/>
            </a:endParaRPr>
          </a:p>
          <a:p>
            <a:pPr indent="-330200" lvl="0" marL="457200" rtl="0" algn="l">
              <a:lnSpc>
                <a:spcPct val="400000"/>
              </a:lnSpc>
              <a:spcBef>
                <a:spcPts val="0"/>
              </a:spcBef>
              <a:spcAft>
                <a:spcPts val="0"/>
              </a:spcAft>
              <a:buClr>
                <a:srgbClr val="003C46"/>
              </a:buClr>
              <a:buSzPts val="1600"/>
              <a:buFont typeface="Open Sans"/>
              <a:buChar char="●"/>
            </a:pPr>
            <a:r>
              <a:rPr b="1" lang="en" sz="1600">
                <a:solidFill>
                  <a:srgbClr val="003C46"/>
                </a:solidFill>
                <a:latin typeface="Open Sans"/>
                <a:ea typeface="Open Sans"/>
                <a:cs typeface="Open Sans"/>
                <a:sym typeface="Open Sans"/>
              </a:rPr>
              <a:t>Academic</a:t>
            </a:r>
            <a:endParaRPr b="1" sz="1600">
              <a:solidFill>
                <a:srgbClr val="003C46"/>
              </a:solidFill>
              <a:latin typeface="Open Sans"/>
              <a:ea typeface="Open Sans"/>
              <a:cs typeface="Open Sans"/>
              <a:sym typeface="Open Sans"/>
            </a:endParaRPr>
          </a:p>
          <a:p>
            <a:pPr indent="-330200" lvl="0" marL="457200" rtl="0" algn="l">
              <a:lnSpc>
                <a:spcPct val="400000"/>
              </a:lnSpc>
              <a:spcBef>
                <a:spcPts val="0"/>
              </a:spcBef>
              <a:spcAft>
                <a:spcPts val="0"/>
              </a:spcAft>
              <a:buClr>
                <a:srgbClr val="003C46"/>
              </a:buClr>
              <a:buSzPts val="1600"/>
              <a:buFont typeface="Open Sans"/>
              <a:buChar char="●"/>
            </a:pPr>
            <a:r>
              <a:rPr b="1" lang="en" sz="1600">
                <a:solidFill>
                  <a:srgbClr val="003C46"/>
                </a:solidFill>
                <a:latin typeface="Open Sans"/>
                <a:ea typeface="Open Sans"/>
                <a:cs typeface="Open Sans"/>
                <a:sym typeface="Open Sans"/>
              </a:rPr>
              <a:t>Relevance</a:t>
            </a:r>
            <a:endParaRPr b="1" sz="1600">
              <a:solidFill>
                <a:srgbClr val="003C46"/>
              </a:solidFill>
              <a:latin typeface="Open Sans"/>
              <a:ea typeface="Open Sans"/>
              <a:cs typeface="Open Sans"/>
              <a:sym typeface="Open Sans"/>
            </a:endParaRPr>
          </a:p>
          <a:p>
            <a:pPr indent="0" lvl="0" marL="0" rtl="0" algn="l">
              <a:lnSpc>
                <a:spcPct val="400000"/>
              </a:lnSpc>
              <a:spcBef>
                <a:spcPts val="0"/>
              </a:spcBef>
              <a:spcAft>
                <a:spcPts val="0"/>
              </a:spcAft>
              <a:buNone/>
            </a:pPr>
            <a:r>
              <a:t/>
            </a:r>
            <a:endParaRPr b="1" sz="1600">
              <a:solidFill>
                <a:srgbClr val="003C46"/>
              </a:solidFill>
              <a:latin typeface="Open Sans"/>
              <a:ea typeface="Open Sans"/>
              <a:cs typeface="Open Sans"/>
              <a:sym typeface="Open Sans"/>
            </a:endParaRPr>
          </a:p>
        </p:txBody>
      </p:sp>
      <p:sp>
        <p:nvSpPr>
          <p:cNvPr id="172" name="Google Shape;172;p29"/>
          <p:cNvSpPr txBox="1"/>
          <p:nvPr>
            <p:ph type="title"/>
          </p:nvPr>
        </p:nvSpPr>
        <p:spPr>
          <a:xfrm>
            <a:off x="752400" y="604800"/>
            <a:ext cx="6292800" cy="65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source credibility guide</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2C4C7"/>
        </a:solidFill>
      </p:bgPr>
    </p:bg>
    <p:spTree>
      <p:nvGrpSpPr>
        <p:cNvPr id="449" name="Shape 449"/>
        <p:cNvGrpSpPr/>
        <p:nvPr/>
      </p:nvGrpSpPr>
      <p:grpSpPr>
        <a:xfrm>
          <a:off x="0" y="0"/>
          <a:ext cx="0" cy="0"/>
          <a:chOff x="0" y="0"/>
          <a:chExt cx="0" cy="0"/>
        </a:xfrm>
      </p:grpSpPr>
      <p:sp>
        <p:nvSpPr>
          <p:cNvPr id="450" name="Google Shape;450;p56"/>
          <p:cNvSpPr txBox="1"/>
          <p:nvPr>
            <p:ph type="ctrTitle"/>
          </p:nvPr>
        </p:nvSpPr>
        <p:spPr>
          <a:xfrm>
            <a:off x="658800" y="1702800"/>
            <a:ext cx="5430900" cy="2314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Great job investigating</a:t>
            </a:r>
            <a:endParaRPr/>
          </a:p>
          <a:p>
            <a:pPr indent="0" lvl="0" marL="0" rtl="0" algn="l">
              <a:spcBef>
                <a:spcPts val="0"/>
              </a:spcBef>
              <a:spcAft>
                <a:spcPts val="0"/>
              </a:spcAft>
              <a:buNone/>
            </a:pPr>
            <a:r>
              <a:rPr lang="en"/>
              <a:t>these sources!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pic>
        <p:nvPicPr>
          <p:cNvPr id="177" name="Google Shape;177;p30"/>
          <p:cNvPicPr preferRelativeResize="0"/>
          <p:nvPr/>
        </p:nvPicPr>
        <p:blipFill rotWithShape="1">
          <a:blip r:embed="rId3">
            <a:alphaModFix/>
          </a:blip>
          <a:srcRect b="67738" l="0" r="79045" t="0"/>
          <a:stretch/>
        </p:blipFill>
        <p:spPr>
          <a:xfrm>
            <a:off x="6903075" y="3139800"/>
            <a:ext cx="1916073" cy="1659375"/>
          </a:xfrm>
          <a:prstGeom prst="rect">
            <a:avLst/>
          </a:prstGeom>
          <a:noFill/>
          <a:ln>
            <a:noFill/>
          </a:ln>
        </p:spPr>
      </p:pic>
      <p:sp>
        <p:nvSpPr>
          <p:cNvPr id="178" name="Google Shape;178;p30"/>
          <p:cNvSpPr txBox="1"/>
          <p:nvPr>
            <p:ph type="title"/>
          </p:nvPr>
        </p:nvSpPr>
        <p:spPr>
          <a:xfrm>
            <a:off x="752400" y="604800"/>
            <a:ext cx="6292800" cy="65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Practice source: </a:t>
            </a:r>
            <a:br>
              <a:rPr lang="en"/>
            </a:br>
            <a:r>
              <a:rPr lang="en" sz="1500">
                <a:solidFill>
                  <a:schemeClr val="accent6"/>
                </a:solidFill>
              </a:rPr>
              <a:t>(insert title) (insert link/relevant information about source here)</a:t>
            </a:r>
            <a:endParaRPr/>
          </a:p>
        </p:txBody>
      </p:sp>
      <p:sp>
        <p:nvSpPr>
          <p:cNvPr id="179" name="Google Shape;179;p30"/>
          <p:cNvSpPr txBox="1"/>
          <p:nvPr>
            <p:ph idx="1" type="body"/>
          </p:nvPr>
        </p:nvSpPr>
        <p:spPr>
          <a:xfrm>
            <a:off x="752400" y="1724400"/>
            <a:ext cx="7740000" cy="2912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3" name="Shape 183"/>
        <p:cNvGrpSpPr/>
        <p:nvPr/>
      </p:nvGrpSpPr>
      <p:grpSpPr>
        <a:xfrm>
          <a:off x="0" y="0"/>
          <a:ext cx="0" cy="0"/>
          <a:chOff x="0" y="0"/>
          <a:chExt cx="0" cy="0"/>
        </a:xfrm>
      </p:grpSpPr>
      <p:sp>
        <p:nvSpPr>
          <p:cNvPr id="184" name="Google Shape;184;p31"/>
          <p:cNvSpPr txBox="1"/>
          <p:nvPr>
            <p:ph type="title"/>
          </p:nvPr>
        </p:nvSpPr>
        <p:spPr>
          <a:xfrm>
            <a:off x="752400" y="604800"/>
            <a:ext cx="6292800" cy="65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Practice source: </a:t>
            </a:r>
            <a:r>
              <a:rPr lang="en" sz="1500">
                <a:solidFill>
                  <a:schemeClr val="accent6"/>
                </a:solidFill>
              </a:rPr>
              <a:t>(insert title)</a:t>
            </a:r>
            <a:endParaRPr/>
          </a:p>
        </p:txBody>
      </p:sp>
      <p:sp>
        <p:nvSpPr>
          <p:cNvPr id="185" name="Google Shape;185;p31"/>
          <p:cNvSpPr txBox="1"/>
          <p:nvPr/>
        </p:nvSpPr>
        <p:spPr>
          <a:xfrm>
            <a:off x="752400" y="4074750"/>
            <a:ext cx="2249400" cy="648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300">
                <a:solidFill>
                  <a:srgbClr val="434343"/>
                </a:solidFill>
                <a:latin typeface="Open Sans SemiBold"/>
                <a:ea typeface="Open Sans SemiBold"/>
                <a:cs typeface="Open Sans SemiBold"/>
                <a:sym typeface="Open Sans SemiBold"/>
              </a:rPr>
              <a:t>Would you use this source as a reference?			</a:t>
            </a:r>
            <a:endParaRPr sz="1300">
              <a:solidFill>
                <a:srgbClr val="434343"/>
              </a:solidFill>
              <a:latin typeface="Open Sans SemiBold"/>
              <a:ea typeface="Open Sans SemiBold"/>
              <a:cs typeface="Open Sans SemiBold"/>
              <a:sym typeface="Open Sans SemiBold"/>
            </a:endParaRPr>
          </a:p>
        </p:txBody>
      </p:sp>
      <p:sp>
        <p:nvSpPr>
          <p:cNvPr id="186" name="Google Shape;186;p31"/>
          <p:cNvSpPr txBox="1"/>
          <p:nvPr/>
        </p:nvSpPr>
        <p:spPr>
          <a:xfrm>
            <a:off x="2568450" y="1299600"/>
            <a:ext cx="4832100" cy="2696700"/>
          </a:xfrm>
          <a:prstGeom prst="rect">
            <a:avLst/>
          </a:prstGeom>
          <a:noFill/>
          <a:ln>
            <a:noFill/>
          </a:ln>
        </p:spPr>
        <p:txBody>
          <a:bodyPr anchorCtr="0" anchor="t" bIns="91425" lIns="91425" spcFirstLastPara="1" rIns="91425" wrap="square" tIns="91425">
            <a:noAutofit/>
          </a:bodyPr>
          <a:lstStyle/>
          <a:p>
            <a:pPr indent="0" lvl="0" marL="0" rtl="0" algn="ctr">
              <a:lnSpc>
                <a:spcPct val="250000"/>
              </a:lnSpc>
              <a:spcBef>
                <a:spcPts val="0"/>
              </a:spcBef>
              <a:spcAft>
                <a:spcPts val="0"/>
              </a:spcAft>
              <a:buNone/>
            </a:pPr>
            <a:r>
              <a:rPr b="1" lang="en" sz="1300">
                <a:solidFill>
                  <a:srgbClr val="003C46"/>
                </a:solidFill>
                <a:latin typeface="Open Sans"/>
                <a:ea typeface="Open Sans"/>
                <a:cs typeface="Open Sans"/>
                <a:sym typeface="Open Sans"/>
              </a:rPr>
              <a:t>Observations/reflections/notes on source</a:t>
            </a:r>
            <a:endParaRPr b="1" sz="1300">
              <a:solidFill>
                <a:srgbClr val="003C46"/>
              </a:solidFill>
              <a:latin typeface="Open Sans"/>
              <a:ea typeface="Open Sans"/>
              <a:cs typeface="Open Sans"/>
              <a:sym typeface="Open Sans"/>
            </a:endParaRPr>
          </a:p>
        </p:txBody>
      </p:sp>
      <p:cxnSp>
        <p:nvCxnSpPr>
          <p:cNvPr id="187" name="Google Shape;187;p31"/>
          <p:cNvCxnSpPr/>
          <p:nvPr/>
        </p:nvCxnSpPr>
        <p:spPr>
          <a:xfrm>
            <a:off x="854650" y="1682088"/>
            <a:ext cx="7937100" cy="0"/>
          </a:xfrm>
          <a:prstGeom prst="straightConnector1">
            <a:avLst/>
          </a:prstGeom>
          <a:noFill/>
          <a:ln cap="flat" cmpd="sng" w="9525">
            <a:solidFill>
              <a:srgbClr val="0096FF"/>
            </a:solidFill>
            <a:prstDash val="solid"/>
            <a:round/>
            <a:headEnd len="med" w="med" type="none"/>
            <a:tailEnd len="med" w="med" type="none"/>
          </a:ln>
        </p:spPr>
      </p:cxnSp>
      <p:cxnSp>
        <p:nvCxnSpPr>
          <p:cNvPr id="188" name="Google Shape;188;p31"/>
          <p:cNvCxnSpPr/>
          <p:nvPr/>
        </p:nvCxnSpPr>
        <p:spPr>
          <a:xfrm>
            <a:off x="854650" y="2064440"/>
            <a:ext cx="7937100" cy="0"/>
          </a:xfrm>
          <a:prstGeom prst="straightConnector1">
            <a:avLst/>
          </a:prstGeom>
          <a:noFill/>
          <a:ln cap="flat" cmpd="sng" w="9525">
            <a:solidFill>
              <a:srgbClr val="0096FF"/>
            </a:solidFill>
            <a:prstDash val="solid"/>
            <a:round/>
            <a:headEnd len="med" w="med" type="none"/>
            <a:tailEnd len="med" w="med" type="none"/>
          </a:ln>
        </p:spPr>
      </p:cxnSp>
      <p:cxnSp>
        <p:nvCxnSpPr>
          <p:cNvPr id="189" name="Google Shape;189;p31"/>
          <p:cNvCxnSpPr/>
          <p:nvPr/>
        </p:nvCxnSpPr>
        <p:spPr>
          <a:xfrm>
            <a:off x="854650" y="2446792"/>
            <a:ext cx="7937100" cy="0"/>
          </a:xfrm>
          <a:prstGeom prst="straightConnector1">
            <a:avLst/>
          </a:prstGeom>
          <a:noFill/>
          <a:ln cap="flat" cmpd="sng" w="9525">
            <a:solidFill>
              <a:srgbClr val="0096FF"/>
            </a:solidFill>
            <a:prstDash val="solid"/>
            <a:round/>
            <a:headEnd len="med" w="med" type="none"/>
            <a:tailEnd len="med" w="med" type="none"/>
          </a:ln>
        </p:spPr>
      </p:cxnSp>
      <p:cxnSp>
        <p:nvCxnSpPr>
          <p:cNvPr id="190" name="Google Shape;190;p31"/>
          <p:cNvCxnSpPr/>
          <p:nvPr/>
        </p:nvCxnSpPr>
        <p:spPr>
          <a:xfrm>
            <a:off x="854650" y="2829144"/>
            <a:ext cx="7937100" cy="0"/>
          </a:xfrm>
          <a:prstGeom prst="straightConnector1">
            <a:avLst/>
          </a:prstGeom>
          <a:noFill/>
          <a:ln cap="flat" cmpd="sng" w="9525">
            <a:solidFill>
              <a:srgbClr val="0096FF"/>
            </a:solidFill>
            <a:prstDash val="solid"/>
            <a:round/>
            <a:headEnd len="med" w="med" type="none"/>
            <a:tailEnd len="med" w="med" type="none"/>
          </a:ln>
        </p:spPr>
      </p:cxnSp>
      <p:cxnSp>
        <p:nvCxnSpPr>
          <p:cNvPr id="191" name="Google Shape;191;p31"/>
          <p:cNvCxnSpPr/>
          <p:nvPr/>
        </p:nvCxnSpPr>
        <p:spPr>
          <a:xfrm>
            <a:off x="854650" y="3211496"/>
            <a:ext cx="7937100" cy="0"/>
          </a:xfrm>
          <a:prstGeom prst="straightConnector1">
            <a:avLst/>
          </a:prstGeom>
          <a:noFill/>
          <a:ln cap="flat" cmpd="sng" w="9525">
            <a:solidFill>
              <a:srgbClr val="0096FF"/>
            </a:solidFill>
            <a:prstDash val="solid"/>
            <a:round/>
            <a:headEnd len="med" w="med" type="none"/>
            <a:tailEnd len="med" w="med" type="none"/>
          </a:ln>
        </p:spPr>
      </p:cxnSp>
      <p:cxnSp>
        <p:nvCxnSpPr>
          <p:cNvPr id="192" name="Google Shape;192;p31"/>
          <p:cNvCxnSpPr/>
          <p:nvPr/>
        </p:nvCxnSpPr>
        <p:spPr>
          <a:xfrm>
            <a:off x="854650" y="3593848"/>
            <a:ext cx="7937100" cy="0"/>
          </a:xfrm>
          <a:prstGeom prst="straightConnector1">
            <a:avLst/>
          </a:prstGeom>
          <a:noFill/>
          <a:ln cap="flat" cmpd="sng" w="9525">
            <a:solidFill>
              <a:srgbClr val="0096FF"/>
            </a:solidFill>
            <a:prstDash val="solid"/>
            <a:round/>
            <a:headEnd len="med" w="med" type="none"/>
            <a:tailEnd len="med" w="med" type="none"/>
          </a:ln>
        </p:spPr>
      </p:cxnSp>
      <p:sp>
        <p:nvSpPr>
          <p:cNvPr id="193" name="Google Shape;193;p31"/>
          <p:cNvSpPr txBox="1"/>
          <p:nvPr/>
        </p:nvSpPr>
        <p:spPr>
          <a:xfrm>
            <a:off x="786575" y="1299600"/>
            <a:ext cx="1651800" cy="2696700"/>
          </a:xfrm>
          <a:prstGeom prst="rect">
            <a:avLst/>
          </a:prstGeom>
          <a:noFill/>
          <a:ln>
            <a:noFill/>
          </a:ln>
        </p:spPr>
        <p:txBody>
          <a:bodyPr anchorCtr="0" anchor="t" bIns="91425" lIns="91425" spcFirstLastPara="1" rIns="91425" wrap="square" tIns="91425">
            <a:noAutofit/>
          </a:bodyPr>
          <a:lstStyle/>
          <a:p>
            <a:pPr indent="0" lvl="0" marL="0" rtl="0" algn="r">
              <a:lnSpc>
                <a:spcPct val="190000"/>
              </a:lnSpc>
              <a:spcBef>
                <a:spcPts val="0"/>
              </a:spcBef>
              <a:spcAft>
                <a:spcPts val="0"/>
              </a:spcAft>
              <a:buNone/>
            </a:pPr>
            <a:r>
              <a:rPr b="1" lang="en" sz="1300">
                <a:solidFill>
                  <a:srgbClr val="003C46"/>
                </a:solidFill>
                <a:latin typeface="Open Sans"/>
                <a:ea typeface="Open Sans"/>
                <a:cs typeface="Open Sans"/>
                <a:sym typeface="Open Sans"/>
              </a:rPr>
              <a:t>Credibility factor</a:t>
            </a:r>
            <a:br>
              <a:rPr lang="en" sz="1300">
                <a:solidFill>
                  <a:srgbClr val="003C46"/>
                </a:solidFill>
                <a:latin typeface="Open Sans SemiBold"/>
                <a:ea typeface="Open Sans SemiBold"/>
                <a:cs typeface="Open Sans SemiBold"/>
                <a:sym typeface="Open Sans SemiBold"/>
              </a:rPr>
            </a:br>
            <a:r>
              <a:rPr lang="en" sz="1300">
                <a:solidFill>
                  <a:srgbClr val="434343"/>
                </a:solidFill>
                <a:latin typeface="Open Sans"/>
                <a:ea typeface="Open Sans"/>
                <a:cs typeface="Open Sans"/>
                <a:sym typeface="Open Sans"/>
              </a:rPr>
              <a:t>Origin</a:t>
            </a:r>
            <a:endParaRPr sz="1300">
              <a:solidFill>
                <a:srgbClr val="434343"/>
              </a:solidFill>
              <a:latin typeface="Open Sans"/>
              <a:ea typeface="Open Sans"/>
              <a:cs typeface="Open Sans"/>
              <a:sym typeface="Open Sans"/>
            </a:endParaRPr>
          </a:p>
          <a:p>
            <a:pPr indent="0" lvl="0" marL="0" rtl="0" algn="r">
              <a:lnSpc>
                <a:spcPct val="190000"/>
              </a:lnSpc>
              <a:spcBef>
                <a:spcPts val="0"/>
              </a:spcBef>
              <a:spcAft>
                <a:spcPts val="0"/>
              </a:spcAft>
              <a:buNone/>
            </a:pPr>
            <a:r>
              <a:rPr lang="en" sz="1300">
                <a:solidFill>
                  <a:srgbClr val="434343"/>
                </a:solidFill>
                <a:latin typeface="Open Sans"/>
                <a:ea typeface="Open Sans"/>
                <a:cs typeface="Open Sans"/>
                <a:sym typeface="Open Sans"/>
              </a:rPr>
              <a:t>Author</a:t>
            </a:r>
            <a:endParaRPr sz="1300">
              <a:solidFill>
                <a:srgbClr val="434343"/>
              </a:solidFill>
              <a:latin typeface="Open Sans"/>
              <a:ea typeface="Open Sans"/>
              <a:cs typeface="Open Sans"/>
              <a:sym typeface="Open Sans"/>
            </a:endParaRPr>
          </a:p>
          <a:p>
            <a:pPr indent="0" lvl="0" marL="0" rtl="0" algn="r">
              <a:lnSpc>
                <a:spcPct val="190000"/>
              </a:lnSpc>
              <a:spcBef>
                <a:spcPts val="0"/>
              </a:spcBef>
              <a:spcAft>
                <a:spcPts val="0"/>
              </a:spcAft>
              <a:buNone/>
            </a:pPr>
            <a:r>
              <a:rPr lang="en" sz="1300">
                <a:solidFill>
                  <a:srgbClr val="434343"/>
                </a:solidFill>
                <a:latin typeface="Open Sans"/>
                <a:ea typeface="Open Sans"/>
                <a:cs typeface="Open Sans"/>
                <a:sym typeface="Open Sans"/>
              </a:rPr>
              <a:t>Purpose</a:t>
            </a:r>
            <a:endParaRPr sz="1300">
              <a:solidFill>
                <a:srgbClr val="434343"/>
              </a:solidFill>
              <a:latin typeface="Open Sans"/>
              <a:ea typeface="Open Sans"/>
              <a:cs typeface="Open Sans"/>
              <a:sym typeface="Open Sans"/>
            </a:endParaRPr>
          </a:p>
          <a:p>
            <a:pPr indent="0" lvl="0" marL="0" rtl="0" algn="r">
              <a:lnSpc>
                <a:spcPct val="190000"/>
              </a:lnSpc>
              <a:spcBef>
                <a:spcPts val="0"/>
              </a:spcBef>
              <a:spcAft>
                <a:spcPts val="0"/>
              </a:spcAft>
              <a:buNone/>
            </a:pPr>
            <a:r>
              <a:rPr lang="en" sz="1300">
                <a:solidFill>
                  <a:srgbClr val="434343"/>
                </a:solidFill>
                <a:latin typeface="Open Sans"/>
                <a:ea typeface="Open Sans"/>
                <a:cs typeface="Open Sans"/>
                <a:sym typeface="Open Sans"/>
              </a:rPr>
              <a:t>Perspective</a:t>
            </a:r>
            <a:endParaRPr sz="1300">
              <a:solidFill>
                <a:srgbClr val="434343"/>
              </a:solidFill>
              <a:latin typeface="Open Sans"/>
              <a:ea typeface="Open Sans"/>
              <a:cs typeface="Open Sans"/>
              <a:sym typeface="Open Sans"/>
            </a:endParaRPr>
          </a:p>
          <a:p>
            <a:pPr indent="0" lvl="0" marL="0" rtl="0" algn="r">
              <a:lnSpc>
                <a:spcPct val="190000"/>
              </a:lnSpc>
              <a:spcBef>
                <a:spcPts val="0"/>
              </a:spcBef>
              <a:spcAft>
                <a:spcPts val="0"/>
              </a:spcAft>
              <a:buNone/>
            </a:pPr>
            <a:r>
              <a:rPr lang="en" sz="1300">
                <a:solidFill>
                  <a:srgbClr val="434343"/>
                </a:solidFill>
                <a:latin typeface="Open Sans"/>
                <a:ea typeface="Open Sans"/>
                <a:cs typeface="Open Sans"/>
                <a:sym typeface="Open Sans"/>
              </a:rPr>
              <a:t>Academic</a:t>
            </a:r>
            <a:endParaRPr sz="1300">
              <a:solidFill>
                <a:srgbClr val="434343"/>
              </a:solidFill>
              <a:latin typeface="Open Sans"/>
              <a:ea typeface="Open Sans"/>
              <a:cs typeface="Open Sans"/>
              <a:sym typeface="Open Sans"/>
            </a:endParaRPr>
          </a:p>
          <a:p>
            <a:pPr indent="0" lvl="0" marL="0" rtl="0" algn="r">
              <a:lnSpc>
                <a:spcPct val="190000"/>
              </a:lnSpc>
              <a:spcBef>
                <a:spcPts val="0"/>
              </a:spcBef>
              <a:spcAft>
                <a:spcPts val="0"/>
              </a:spcAft>
              <a:buNone/>
            </a:pPr>
            <a:r>
              <a:rPr lang="en" sz="1300">
                <a:solidFill>
                  <a:srgbClr val="434343"/>
                </a:solidFill>
                <a:latin typeface="Open Sans"/>
                <a:ea typeface="Open Sans"/>
                <a:cs typeface="Open Sans"/>
                <a:sym typeface="Open Sans"/>
              </a:rPr>
              <a:t>Relevance</a:t>
            </a:r>
            <a:endParaRPr sz="1300">
              <a:solidFill>
                <a:srgbClr val="434343"/>
              </a:solidFill>
              <a:latin typeface="Open Sans"/>
              <a:ea typeface="Open Sans"/>
              <a:cs typeface="Open Sans"/>
              <a:sym typeface="Open Sans"/>
            </a:endParaRPr>
          </a:p>
        </p:txBody>
      </p:sp>
      <p:cxnSp>
        <p:nvCxnSpPr>
          <p:cNvPr id="194" name="Google Shape;194;p31"/>
          <p:cNvCxnSpPr/>
          <p:nvPr/>
        </p:nvCxnSpPr>
        <p:spPr>
          <a:xfrm>
            <a:off x="2492275" y="1303950"/>
            <a:ext cx="0" cy="2672400"/>
          </a:xfrm>
          <a:prstGeom prst="straightConnector1">
            <a:avLst/>
          </a:prstGeom>
          <a:noFill/>
          <a:ln cap="flat" cmpd="sng" w="9525">
            <a:solidFill>
              <a:srgbClr val="0096FF"/>
            </a:solidFill>
            <a:prstDash val="solid"/>
            <a:round/>
            <a:headEnd len="med" w="med" type="none"/>
            <a:tailEnd len="med" w="med" type="none"/>
          </a:ln>
        </p:spPr>
      </p:cxnSp>
      <p:sp>
        <p:nvSpPr>
          <p:cNvPr id="195" name="Google Shape;195;p31"/>
          <p:cNvSpPr txBox="1"/>
          <p:nvPr/>
        </p:nvSpPr>
        <p:spPr>
          <a:xfrm>
            <a:off x="7324350" y="1299600"/>
            <a:ext cx="1467300" cy="2696700"/>
          </a:xfrm>
          <a:prstGeom prst="rect">
            <a:avLst/>
          </a:prstGeom>
          <a:noFill/>
          <a:ln>
            <a:noFill/>
          </a:ln>
        </p:spPr>
        <p:txBody>
          <a:bodyPr anchorCtr="0" anchor="t" bIns="91425" lIns="91425" spcFirstLastPara="1" rIns="91425" wrap="square" tIns="91425">
            <a:noAutofit/>
          </a:bodyPr>
          <a:lstStyle/>
          <a:p>
            <a:pPr indent="0" lvl="0" marL="0" rtl="0" algn="ctr">
              <a:lnSpc>
                <a:spcPct val="250000"/>
              </a:lnSpc>
              <a:spcBef>
                <a:spcPts val="0"/>
              </a:spcBef>
              <a:spcAft>
                <a:spcPts val="0"/>
              </a:spcAft>
              <a:buNone/>
            </a:pPr>
            <a:r>
              <a:rPr b="1" lang="en" sz="1300">
                <a:solidFill>
                  <a:srgbClr val="003C46"/>
                </a:solidFill>
                <a:latin typeface="Open Sans"/>
                <a:ea typeface="Open Sans"/>
                <a:cs typeface="Open Sans"/>
                <a:sym typeface="Open Sans"/>
              </a:rPr>
              <a:t>Rating:</a:t>
            </a:r>
            <a:endParaRPr b="1" sz="1300">
              <a:solidFill>
                <a:srgbClr val="003C46"/>
              </a:solidFill>
              <a:latin typeface="Open Sans"/>
              <a:ea typeface="Open Sans"/>
              <a:cs typeface="Open Sans"/>
              <a:sym typeface="Open Sans"/>
            </a:endParaRPr>
          </a:p>
        </p:txBody>
      </p:sp>
      <p:cxnSp>
        <p:nvCxnSpPr>
          <p:cNvPr id="196" name="Google Shape;196;p31"/>
          <p:cNvCxnSpPr/>
          <p:nvPr/>
        </p:nvCxnSpPr>
        <p:spPr>
          <a:xfrm>
            <a:off x="7400525" y="1303950"/>
            <a:ext cx="0" cy="2672400"/>
          </a:xfrm>
          <a:prstGeom prst="straightConnector1">
            <a:avLst/>
          </a:prstGeom>
          <a:noFill/>
          <a:ln cap="flat" cmpd="sng" w="9525">
            <a:solidFill>
              <a:srgbClr val="0096FF"/>
            </a:solidFill>
            <a:prstDash val="solid"/>
            <a:round/>
            <a:headEnd len="med" w="med" type="none"/>
            <a:tailEnd len="med" w="med" type="none"/>
          </a:ln>
        </p:spPr>
      </p:cxnSp>
      <p:cxnSp>
        <p:nvCxnSpPr>
          <p:cNvPr id="197" name="Google Shape;197;p31"/>
          <p:cNvCxnSpPr/>
          <p:nvPr/>
        </p:nvCxnSpPr>
        <p:spPr>
          <a:xfrm>
            <a:off x="2956850" y="4162100"/>
            <a:ext cx="0" cy="425700"/>
          </a:xfrm>
          <a:prstGeom prst="straightConnector1">
            <a:avLst/>
          </a:prstGeom>
          <a:noFill/>
          <a:ln cap="flat" cmpd="sng" w="9525">
            <a:solidFill>
              <a:srgbClr val="0096FF"/>
            </a:solidFill>
            <a:prstDash val="solid"/>
            <a:round/>
            <a:headEnd len="med" w="med" type="none"/>
            <a:tailEnd len="med" w="med" type="none"/>
          </a:ln>
        </p:spPr>
      </p:cxnSp>
      <p:cxnSp>
        <p:nvCxnSpPr>
          <p:cNvPr id="198" name="Google Shape;198;p31"/>
          <p:cNvCxnSpPr/>
          <p:nvPr/>
        </p:nvCxnSpPr>
        <p:spPr>
          <a:xfrm>
            <a:off x="3841025" y="4162100"/>
            <a:ext cx="0" cy="425700"/>
          </a:xfrm>
          <a:prstGeom prst="straightConnector1">
            <a:avLst/>
          </a:prstGeom>
          <a:noFill/>
          <a:ln cap="flat" cmpd="sng" w="9525">
            <a:solidFill>
              <a:srgbClr val="0096FF"/>
            </a:solidFill>
            <a:prstDash val="solid"/>
            <a:round/>
            <a:headEnd len="med" w="med" type="none"/>
            <a:tailEnd len="med" w="med" type="none"/>
          </a:ln>
        </p:spPr>
      </p:cxnSp>
      <p:sp>
        <p:nvSpPr>
          <p:cNvPr id="199" name="Google Shape;199;p31"/>
          <p:cNvSpPr txBox="1"/>
          <p:nvPr/>
        </p:nvSpPr>
        <p:spPr>
          <a:xfrm>
            <a:off x="3941675" y="4074750"/>
            <a:ext cx="2249400" cy="648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300">
                <a:solidFill>
                  <a:srgbClr val="434343"/>
                </a:solidFill>
                <a:latin typeface="Open Sans SemiBold"/>
                <a:ea typeface="Open Sans SemiBold"/>
                <a:cs typeface="Open Sans SemiBold"/>
                <a:sym typeface="Open Sans SemiBold"/>
              </a:rPr>
              <a:t>Why or</a:t>
            </a:r>
            <a:br>
              <a:rPr lang="en" sz="1300">
                <a:solidFill>
                  <a:srgbClr val="434343"/>
                </a:solidFill>
                <a:latin typeface="Open Sans SemiBold"/>
                <a:ea typeface="Open Sans SemiBold"/>
                <a:cs typeface="Open Sans SemiBold"/>
                <a:sym typeface="Open Sans SemiBold"/>
              </a:rPr>
            </a:br>
            <a:r>
              <a:rPr lang="en" sz="1300">
                <a:solidFill>
                  <a:srgbClr val="434343"/>
                </a:solidFill>
                <a:latin typeface="Open Sans SemiBold"/>
                <a:ea typeface="Open Sans SemiBold"/>
                <a:cs typeface="Open Sans SemiBold"/>
                <a:sym typeface="Open Sans SemiBold"/>
              </a:rPr>
              <a:t>Why not?</a:t>
            </a:r>
            <a:endParaRPr sz="1300">
              <a:solidFill>
                <a:srgbClr val="434343"/>
              </a:solidFill>
              <a:latin typeface="Open Sans SemiBold"/>
              <a:ea typeface="Open Sans SemiBold"/>
              <a:cs typeface="Open Sans SemiBold"/>
              <a:sym typeface="Open Sans SemiBold"/>
            </a:endParaRPr>
          </a:p>
        </p:txBody>
      </p:sp>
      <p:cxnSp>
        <p:nvCxnSpPr>
          <p:cNvPr id="200" name="Google Shape;200;p31"/>
          <p:cNvCxnSpPr/>
          <p:nvPr/>
        </p:nvCxnSpPr>
        <p:spPr>
          <a:xfrm>
            <a:off x="854650" y="3976200"/>
            <a:ext cx="7937100" cy="0"/>
          </a:xfrm>
          <a:prstGeom prst="straightConnector1">
            <a:avLst/>
          </a:prstGeom>
          <a:noFill/>
          <a:ln cap="flat" cmpd="sng" w="9525">
            <a:solidFill>
              <a:srgbClr val="0096FF"/>
            </a:solidFill>
            <a:prstDash val="solid"/>
            <a:round/>
            <a:headEnd len="med" w="med" type="none"/>
            <a:tailEnd len="med" w="med" type="none"/>
          </a:ln>
        </p:spPr>
      </p:cxnSp>
      <p:cxnSp>
        <p:nvCxnSpPr>
          <p:cNvPr id="201" name="Google Shape;201;p31"/>
          <p:cNvCxnSpPr/>
          <p:nvPr/>
        </p:nvCxnSpPr>
        <p:spPr>
          <a:xfrm>
            <a:off x="854650" y="1303950"/>
            <a:ext cx="7937100" cy="0"/>
          </a:xfrm>
          <a:prstGeom prst="straightConnector1">
            <a:avLst/>
          </a:prstGeom>
          <a:noFill/>
          <a:ln cap="flat" cmpd="sng" w="9525">
            <a:solidFill>
              <a:srgbClr val="0096FF"/>
            </a:solidFill>
            <a:prstDash val="solid"/>
            <a:round/>
            <a:headEnd len="med" w="med" type="none"/>
            <a:tailEnd len="med" w="med" type="none"/>
          </a:ln>
        </p:spPr>
      </p:cxn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5" name="Shape 205"/>
        <p:cNvGrpSpPr/>
        <p:nvPr/>
      </p:nvGrpSpPr>
      <p:grpSpPr>
        <a:xfrm>
          <a:off x="0" y="0"/>
          <a:ext cx="0" cy="0"/>
          <a:chOff x="0" y="0"/>
          <a:chExt cx="0" cy="0"/>
        </a:xfrm>
      </p:grpSpPr>
      <p:sp>
        <p:nvSpPr>
          <p:cNvPr id="206" name="Google Shape;206;p32"/>
          <p:cNvSpPr txBox="1"/>
          <p:nvPr>
            <p:ph type="title"/>
          </p:nvPr>
        </p:nvSpPr>
        <p:spPr>
          <a:xfrm>
            <a:off x="752400" y="604800"/>
            <a:ext cx="6292800" cy="65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Source credibility station guide</a:t>
            </a:r>
            <a:endParaRPr/>
          </a:p>
        </p:txBody>
      </p:sp>
      <p:cxnSp>
        <p:nvCxnSpPr>
          <p:cNvPr id="207" name="Google Shape;207;p32"/>
          <p:cNvCxnSpPr/>
          <p:nvPr/>
        </p:nvCxnSpPr>
        <p:spPr>
          <a:xfrm>
            <a:off x="854650" y="1682088"/>
            <a:ext cx="7937100" cy="0"/>
          </a:xfrm>
          <a:prstGeom prst="straightConnector1">
            <a:avLst/>
          </a:prstGeom>
          <a:noFill/>
          <a:ln cap="flat" cmpd="sng" w="9525">
            <a:solidFill>
              <a:srgbClr val="0096FF"/>
            </a:solidFill>
            <a:prstDash val="solid"/>
            <a:round/>
            <a:headEnd len="med" w="med" type="none"/>
            <a:tailEnd len="med" w="med" type="none"/>
          </a:ln>
        </p:spPr>
      </p:cxnSp>
      <p:cxnSp>
        <p:nvCxnSpPr>
          <p:cNvPr id="208" name="Google Shape;208;p32"/>
          <p:cNvCxnSpPr/>
          <p:nvPr/>
        </p:nvCxnSpPr>
        <p:spPr>
          <a:xfrm>
            <a:off x="854650" y="2064440"/>
            <a:ext cx="7937100" cy="0"/>
          </a:xfrm>
          <a:prstGeom prst="straightConnector1">
            <a:avLst/>
          </a:prstGeom>
          <a:noFill/>
          <a:ln cap="flat" cmpd="sng" w="9525">
            <a:solidFill>
              <a:srgbClr val="0096FF"/>
            </a:solidFill>
            <a:prstDash val="solid"/>
            <a:round/>
            <a:headEnd len="med" w="med" type="none"/>
            <a:tailEnd len="med" w="med" type="none"/>
          </a:ln>
        </p:spPr>
      </p:cxnSp>
      <p:cxnSp>
        <p:nvCxnSpPr>
          <p:cNvPr id="209" name="Google Shape;209;p32"/>
          <p:cNvCxnSpPr/>
          <p:nvPr/>
        </p:nvCxnSpPr>
        <p:spPr>
          <a:xfrm>
            <a:off x="854650" y="2446792"/>
            <a:ext cx="7937100" cy="0"/>
          </a:xfrm>
          <a:prstGeom prst="straightConnector1">
            <a:avLst/>
          </a:prstGeom>
          <a:noFill/>
          <a:ln cap="flat" cmpd="sng" w="9525">
            <a:solidFill>
              <a:srgbClr val="0096FF"/>
            </a:solidFill>
            <a:prstDash val="solid"/>
            <a:round/>
            <a:headEnd len="med" w="med" type="none"/>
            <a:tailEnd len="med" w="med" type="none"/>
          </a:ln>
        </p:spPr>
      </p:cxnSp>
      <p:cxnSp>
        <p:nvCxnSpPr>
          <p:cNvPr id="210" name="Google Shape;210;p32"/>
          <p:cNvCxnSpPr/>
          <p:nvPr/>
        </p:nvCxnSpPr>
        <p:spPr>
          <a:xfrm>
            <a:off x="854650" y="2829144"/>
            <a:ext cx="7937100" cy="0"/>
          </a:xfrm>
          <a:prstGeom prst="straightConnector1">
            <a:avLst/>
          </a:prstGeom>
          <a:noFill/>
          <a:ln cap="flat" cmpd="sng" w="9525">
            <a:solidFill>
              <a:srgbClr val="0096FF"/>
            </a:solidFill>
            <a:prstDash val="solid"/>
            <a:round/>
            <a:headEnd len="med" w="med" type="none"/>
            <a:tailEnd len="med" w="med" type="none"/>
          </a:ln>
        </p:spPr>
      </p:cxnSp>
      <p:cxnSp>
        <p:nvCxnSpPr>
          <p:cNvPr id="211" name="Google Shape;211;p32"/>
          <p:cNvCxnSpPr/>
          <p:nvPr/>
        </p:nvCxnSpPr>
        <p:spPr>
          <a:xfrm>
            <a:off x="854650" y="3211496"/>
            <a:ext cx="7937100" cy="0"/>
          </a:xfrm>
          <a:prstGeom prst="straightConnector1">
            <a:avLst/>
          </a:prstGeom>
          <a:noFill/>
          <a:ln cap="flat" cmpd="sng" w="9525">
            <a:solidFill>
              <a:srgbClr val="0096FF"/>
            </a:solidFill>
            <a:prstDash val="solid"/>
            <a:round/>
            <a:headEnd len="med" w="med" type="none"/>
            <a:tailEnd len="med" w="med" type="none"/>
          </a:ln>
        </p:spPr>
      </p:cxnSp>
      <p:cxnSp>
        <p:nvCxnSpPr>
          <p:cNvPr id="212" name="Google Shape;212;p32"/>
          <p:cNvCxnSpPr/>
          <p:nvPr/>
        </p:nvCxnSpPr>
        <p:spPr>
          <a:xfrm>
            <a:off x="854650" y="3593848"/>
            <a:ext cx="7937100" cy="0"/>
          </a:xfrm>
          <a:prstGeom prst="straightConnector1">
            <a:avLst/>
          </a:prstGeom>
          <a:noFill/>
          <a:ln cap="flat" cmpd="sng" w="9525">
            <a:solidFill>
              <a:srgbClr val="0096FF"/>
            </a:solidFill>
            <a:prstDash val="solid"/>
            <a:round/>
            <a:headEnd len="med" w="med" type="none"/>
            <a:tailEnd len="med" w="med" type="none"/>
          </a:ln>
        </p:spPr>
      </p:cxnSp>
      <p:cxnSp>
        <p:nvCxnSpPr>
          <p:cNvPr id="213" name="Google Shape;213;p32"/>
          <p:cNvCxnSpPr/>
          <p:nvPr/>
        </p:nvCxnSpPr>
        <p:spPr>
          <a:xfrm>
            <a:off x="2492275" y="1303950"/>
            <a:ext cx="0" cy="2672400"/>
          </a:xfrm>
          <a:prstGeom prst="straightConnector1">
            <a:avLst/>
          </a:prstGeom>
          <a:noFill/>
          <a:ln cap="flat" cmpd="sng" w="9525">
            <a:solidFill>
              <a:srgbClr val="0096FF"/>
            </a:solidFill>
            <a:prstDash val="solid"/>
            <a:round/>
            <a:headEnd len="med" w="med" type="none"/>
            <a:tailEnd len="med" w="med" type="none"/>
          </a:ln>
        </p:spPr>
      </p:cxnSp>
      <p:cxnSp>
        <p:nvCxnSpPr>
          <p:cNvPr id="214" name="Google Shape;214;p32"/>
          <p:cNvCxnSpPr/>
          <p:nvPr/>
        </p:nvCxnSpPr>
        <p:spPr>
          <a:xfrm>
            <a:off x="854650" y="3976200"/>
            <a:ext cx="7937100" cy="0"/>
          </a:xfrm>
          <a:prstGeom prst="straightConnector1">
            <a:avLst/>
          </a:prstGeom>
          <a:noFill/>
          <a:ln cap="flat" cmpd="sng" w="9525">
            <a:solidFill>
              <a:srgbClr val="0096FF"/>
            </a:solidFill>
            <a:prstDash val="solid"/>
            <a:round/>
            <a:headEnd len="med" w="med" type="none"/>
            <a:tailEnd len="med" w="med" type="none"/>
          </a:ln>
        </p:spPr>
      </p:cxnSp>
      <p:sp>
        <p:nvSpPr>
          <p:cNvPr id="215" name="Google Shape;215;p32"/>
          <p:cNvSpPr txBox="1"/>
          <p:nvPr/>
        </p:nvSpPr>
        <p:spPr>
          <a:xfrm>
            <a:off x="854650" y="1299600"/>
            <a:ext cx="1637700" cy="2696700"/>
          </a:xfrm>
          <a:prstGeom prst="rect">
            <a:avLst/>
          </a:prstGeom>
          <a:noFill/>
          <a:ln>
            <a:noFill/>
          </a:ln>
        </p:spPr>
        <p:txBody>
          <a:bodyPr anchorCtr="0" anchor="t" bIns="91425" lIns="91425" spcFirstLastPara="1" rIns="91425" wrap="square" tIns="91425">
            <a:noAutofit/>
          </a:bodyPr>
          <a:lstStyle/>
          <a:p>
            <a:pPr indent="0" lvl="0" marL="0" rtl="0" algn="ctr">
              <a:lnSpc>
                <a:spcPct val="190000"/>
              </a:lnSpc>
              <a:spcBef>
                <a:spcPts val="0"/>
              </a:spcBef>
              <a:spcAft>
                <a:spcPts val="0"/>
              </a:spcAft>
              <a:buNone/>
            </a:pPr>
            <a:r>
              <a:rPr b="1" lang="en" sz="1300">
                <a:solidFill>
                  <a:srgbClr val="003C46"/>
                </a:solidFill>
                <a:latin typeface="Open Sans"/>
                <a:ea typeface="Open Sans"/>
                <a:cs typeface="Open Sans"/>
                <a:sym typeface="Open Sans"/>
              </a:rPr>
              <a:t>Station number:</a:t>
            </a:r>
            <a:endParaRPr b="1" sz="1300">
              <a:solidFill>
                <a:srgbClr val="003C46"/>
              </a:solidFill>
              <a:latin typeface="Open Sans"/>
              <a:ea typeface="Open Sans"/>
              <a:cs typeface="Open Sans"/>
              <a:sym typeface="Open Sans"/>
            </a:endParaRPr>
          </a:p>
          <a:p>
            <a:pPr indent="0" lvl="0" marL="0" rtl="0" algn="ctr">
              <a:lnSpc>
                <a:spcPct val="190000"/>
              </a:lnSpc>
              <a:spcBef>
                <a:spcPts val="0"/>
              </a:spcBef>
              <a:spcAft>
                <a:spcPts val="0"/>
              </a:spcAft>
              <a:buNone/>
            </a:pPr>
            <a:r>
              <a:rPr lang="en" sz="1300">
                <a:solidFill>
                  <a:srgbClr val="434343"/>
                </a:solidFill>
                <a:latin typeface="Open Sans"/>
                <a:ea typeface="Open Sans"/>
                <a:cs typeface="Open Sans"/>
                <a:sym typeface="Open Sans"/>
              </a:rPr>
              <a:t>1</a:t>
            </a:r>
            <a:br>
              <a:rPr lang="en" sz="1300">
                <a:solidFill>
                  <a:srgbClr val="434343"/>
                </a:solidFill>
                <a:latin typeface="Open Sans"/>
                <a:ea typeface="Open Sans"/>
                <a:cs typeface="Open Sans"/>
                <a:sym typeface="Open Sans"/>
              </a:rPr>
            </a:br>
            <a:r>
              <a:rPr lang="en" sz="1300">
                <a:solidFill>
                  <a:srgbClr val="434343"/>
                </a:solidFill>
                <a:latin typeface="Open Sans"/>
                <a:ea typeface="Open Sans"/>
                <a:cs typeface="Open Sans"/>
                <a:sym typeface="Open Sans"/>
              </a:rPr>
              <a:t>2</a:t>
            </a:r>
            <a:endParaRPr sz="1300">
              <a:solidFill>
                <a:srgbClr val="434343"/>
              </a:solidFill>
              <a:latin typeface="Open Sans"/>
              <a:ea typeface="Open Sans"/>
              <a:cs typeface="Open Sans"/>
              <a:sym typeface="Open Sans"/>
            </a:endParaRPr>
          </a:p>
          <a:p>
            <a:pPr indent="0" lvl="0" marL="0" rtl="0" algn="ctr">
              <a:lnSpc>
                <a:spcPct val="190000"/>
              </a:lnSpc>
              <a:spcBef>
                <a:spcPts val="0"/>
              </a:spcBef>
              <a:spcAft>
                <a:spcPts val="0"/>
              </a:spcAft>
              <a:buNone/>
            </a:pPr>
            <a:r>
              <a:rPr lang="en" sz="1300">
                <a:solidFill>
                  <a:srgbClr val="434343"/>
                </a:solidFill>
                <a:latin typeface="Open Sans"/>
                <a:ea typeface="Open Sans"/>
                <a:cs typeface="Open Sans"/>
                <a:sym typeface="Open Sans"/>
              </a:rPr>
              <a:t>3</a:t>
            </a:r>
            <a:endParaRPr sz="1300">
              <a:solidFill>
                <a:srgbClr val="434343"/>
              </a:solidFill>
              <a:latin typeface="Open Sans"/>
              <a:ea typeface="Open Sans"/>
              <a:cs typeface="Open Sans"/>
              <a:sym typeface="Open Sans"/>
            </a:endParaRPr>
          </a:p>
          <a:p>
            <a:pPr indent="0" lvl="0" marL="0" rtl="0" algn="ctr">
              <a:lnSpc>
                <a:spcPct val="190000"/>
              </a:lnSpc>
              <a:spcBef>
                <a:spcPts val="0"/>
              </a:spcBef>
              <a:spcAft>
                <a:spcPts val="0"/>
              </a:spcAft>
              <a:buNone/>
            </a:pPr>
            <a:r>
              <a:rPr lang="en" sz="1300">
                <a:solidFill>
                  <a:srgbClr val="434343"/>
                </a:solidFill>
                <a:latin typeface="Open Sans"/>
                <a:ea typeface="Open Sans"/>
                <a:cs typeface="Open Sans"/>
                <a:sym typeface="Open Sans"/>
              </a:rPr>
              <a:t>4</a:t>
            </a:r>
            <a:endParaRPr sz="1300">
              <a:solidFill>
                <a:srgbClr val="434343"/>
              </a:solidFill>
              <a:latin typeface="Open Sans"/>
              <a:ea typeface="Open Sans"/>
              <a:cs typeface="Open Sans"/>
              <a:sym typeface="Open Sans"/>
            </a:endParaRPr>
          </a:p>
          <a:p>
            <a:pPr indent="0" lvl="0" marL="0" rtl="0" algn="ctr">
              <a:lnSpc>
                <a:spcPct val="190000"/>
              </a:lnSpc>
              <a:spcBef>
                <a:spcPts val="0"/>
              </a:spcBef>
              <a:spcAft>
                <a:spcPts val="0"/>
              </a:spcAft>
              <a:buNone/>
            </a:pPr>
            <a:r>
              <a:rPr lang="en" sz="1300">
                <a:solidFill>
                  <a:srgbClr val="434343"/>
                </a:solidFill>
                <a:latin typeface="Open Sans"/>
                <a:ea typeface="Open Sans"/>
                <a:cs typeface="Open Sans"/>
                <a:sym typeface="Open Sans"/>
              </a:rPr>
              <a:t>5</a:t>
            </a:r>
            <a:endParaRPr sz="1300">
              <a:solidFill>
                <a:srgbClr val="434343"/>
              </a:solidFill>
              <a:latin typeface="Open Sans"/>
              <a:ea typeface="Open Sans"/>
              <a:cs typeface="Open Sans"/>
              <a:sym typeface="Open Sans"/>
            </a:endParaRPr>
          </a:p>
          <a:p>
            <a:pPr indent="0" lvl="0" marL="0" rtl="0" algn="ctr">
              <a:lnSpc>
                <a:spcPct val="190000"/>
              </a:lnSpc>
              <a:spcBef>
                <a:spcPts val="0"/>
              </a:spcBef>
              <a:spcAft>
                <a:spcPts val="0"/>
              </a:spcAft>
              <a:buNone/>
            </a:pPr>
            <a:r>
              <a:rPr lang="en" sz="1300">
                <a:solidFill>
                  <a:srgbClr val="434343"/>
                </a:solidFill>
                <a:latin typeface="Open Sans"/>
                <a:ea typeface="Open Sans"/>
                <a:cs typeface="Open Sans"/>
                <a:sym typeface="Open Sans"/>
              </a:rPr>
              <a:t>6</a:t>
            </a:r>
            <a:endParaRPr sz="1300">
              <a:solidFill>
                <a:srgbClr val="434343"/>
              </a:solidFill>
              <a:latin typeface="Open Sans"/>
              <a:ea typeface="Open Sans"/>
              <a:cs typeface="Open Sans"/>
              <a:sym typeface="Open Sans"/>
            </a:endParaRPr>
          </a:p>
        </p:txBody>
      </p:sp>
      <p:sp>
        <p:nvSpPr>
          <p:cNvPr id="216" name="Google Shape;216;p32"/>
          <p:cNvSpPr txBox="1"/>
          <p:nvPr/>
        </p:nvSpPr>
        <p:spPr>
          <a:xfrm>
            <a:off x="2492275" y="1299600"/>
            <a:ext cx="6327000" cy="2696700"/>
          </a:xfrm>
          <a:prstGeom prst="rect">
            <a:avLst/>
          </a:prstGeom>
          <a:noFill/>
          <a:ln>
            <a:noFill/>
          </a:ln>
        </p:spPr>
        <p:txBody>
          <a:bodyPr anchorCtr="0" anchor="t" bIns="91425" lIns="91425" spcFirstLastPara="1" rIns="91425" wrap="square" tIns="91425">
            <a:noAutofit/>
          </a:bodyPr>
          <a:lstStyle/>
          <a:p>
            <a:pPr indent="0" lvl="0" marL="0" rtl="0" algn="ctr">
              <a:lnSpc>
                <a:spcPct val="190000"/>
              </a:lnSpc>
              <a:spcBef>
                <a:spcPts val="0"/>
              </a:spcBef>
              <a:spcAft>
                <a:spcPts val="0"/>
              </a:spcAft>
              <a:buNone/>
            </a:pPr>
            <a:r>
              <a:rPr b="1" lang="en" sz="1300">
                <a:solidFill>
                  <a:srgbClr val="003C46"/>
                </a:solidFill>
                <a:latin typeface="Open Sans"/>
                <a:ea typeface="Open Sans"/>
                <a:cs typeface="Open Sans"/>
                <a:sym typeface="Open Sans"/>
              </a:rPr>
              <a:t>Focus on:</a:t>
            </a:r>
            <a:endParaRPr b="1" sz="1300">
              <a:solidFill>
                <a:srgbClr val="003C46"/>
              </a:solidFill>
              <a:latin typeface="Open Sans"/>
              <a:ea typeface="Open Sans"/>
              <a:cs typeface="Open Sans"/>
              <a:sym typeface="Open Sans"/>
            </a:endParaRPr>
          </a:p>
          <a:p>
            <a:pPr indent="0" lvl="0" marL="0" rtl="0" algn="ctr">
              <a:lnSpc>
                <a:spcPct val="190000"/>
              </a:lnSpc>
              <a:spcBef>
                <a:spcPts val="0"/>
              </a:spcBef>
              <a:spcAft>
                <a:spcPts val="0"/>
              </a:spcAft>
              <a:buNone/>
            </a:pPr>
            <a:r>
              <a:rPr lang="en" sz="1300">
                <a:solidFill>
                  <a:srgbClr val="434343"/>
                </a:solidFill>
                <a:latin typeface="Open Sans"/>
                <a:ea typeface="Open Sans"/>
                <a:cs typeface="Open Sans"/>
                <a:sym typeface="Open Sans"/>
              </a:rPr>
              <a:t>Origin</a:t>
            </a:r>
            <a:endParaRPr sz="1300">
              <a:solidFill>
                <a:srgbClr val="434343"/>
              </a:solidFill>
              <a:latin typeface="Open Sans"/>
              <a:ea typeface="Open Sans"/>
              <a:cs typeface="Open Sans"/>
              <a:sym typeface="Open Sans"/>
            </a:endParaRPr>
          </a:p>
          <a:p>
            <a:pPr indent="0" lvl="0" marL="0" rtl="0" algn="ctr">
              <a:lnSpc>
                <a:spcPct val="190000"/>
              </a:lnSpc>
              <a:spcBef>
                <a:spcPts val="0"/>
              </a:spcBef>
              <a:spcAft>
                <a:spcPts val="0"/>
              </a:spcAft>
              <a:buNone/>
            </a:pPr>
            <a:r>
              <a:rPr lang="en" sz="1300">
                <a:solidFill>
                  <a:srgbClr val="434343"/>
                </a:solidFill>
                <a:latin typeface="Open Sans"/>
                <a:ea typeface="Open Sans"/>
                <a:cs typeface="Open Sans"/>
                <a:sym typeface="Open Sans"/>
              </a:rPr>
              <a:t>Author</a:t>
            </a:r>
            <a:endParaRPr sz="1300">
              <a:solidFill>
                <a:srgbClr val="434343"/>
              </a:solidFill>
              <a:latin typeface="Open Sans"/>
              <a:ea typeface="Open Sans"/>
              <a:cs typeface="Open Sans"/>
              <a:sym typeface="Open Sans"/>
            </a:endParaRPr>
          </a:p>
          <a:p>
            <a:pPr indent="0" lvl="0" marL="0" rtl="0" algn="ctr">
              <a:lnSpc>
                <a:spcPct val="190000"/>
              </a:lnSpc>
              <a:spcBef>
                <a:spcPts val="0"/>
              </a:spcBef>
              <a:spcAft>
                <a:spcPts val="0"/>
              </a:spcAft>
              <a:buNone/>
            </a:pPr>
            <a:r>
              <a:rPr lang="en" sz="1300">
                <a:solidFill>
                  <a:srgbClr val="434343"/>
                </a:solidFill>
                <a:latin typeface="Open Sans"/>
                <a:ea typeface="Open Sans"/>
                <a:cs typeface="Open Sans"/>
                <a:sym typeface="Open Sans"/>
              </a:rPr>
              <a:t>Purpose</a:t>
            </a:r>
            <a:endParaRPr sz="1300">
              <a:solidFill>
                <a:srgbClr val="434343"/>
              </a:solidFill>
              <a:latin typeface="Open Sans"/>
              <a:ea typeface="Open Sans"/>
              <a:cs typeface="Open Sans"/>
              <a:sym typeface="Open Sans"/>
            </a:endParaRPr>
          </a:p>
          <a:p>
            <a:pPr indent="0" lvl="0" marL="0" rtl="0" algn="ctr">
              <a:lnSpc>
                <a:spcPct val="190000"/>
              </a:lnSpc>
              <a:spcBef>
                <a:spcPts val="0"/>
              </a:spcBef>
              <a:spcAft>
                <a:spcPts val="0"/>
              </a:spcAft>
              <a:buNone/>
            </a:pPr>
            <a:r>
              <a:rPr lang="en" sz="1300">
                <a:solidFill>
                  <a:srgbClr val="434343"/>
                </a:solidFill>
                <a:latin typeface="Open Sans"/>
                <a:ea typeface="Open Sans"/>
                <a:cs typeface="Open Sans"/>
                <a:sym typeface="Open Sans"/>
              </a:rPr>
              <a:t>Perspective</a:t>
            </a:r>
            <a:endParaRPr sz="1300">
              <a:solidFill>
                <a:srgbClr val="434343"/>
              </a:solidFill>
              <a:latin typeface="Open Sans"/>
              <a:ea typeface="Open Sans"/>
              <a:cs typeface="Open Sans"/>
              <a:sym typeface="Open Sans"/>
            </a:endParaRPr>
          </a:p>
          <a:p>
            <a:pPr indent="0" lvl="0" marL="0" rtl="0" algn="ctr">
              <a:lnSpc>
                <a:spcPct val="190000"/>
              </a:lnSpc>
              <a:spcBef>
                <a:spcPts val="0"/>
              </a:spcBef>
              <a:spcAft>
                <a:spcPts val="0"/>
              </a:spcAft>
              <a:buNone/>
            </a:pPr>
            <a:r>
              <a:rPr lang="en" sz="1300">
                <a:solidFill>
                  <a:srgbClr val="434343"/>
                </a:solidFill>
                <a:latin typeface="Open Sans"/>
                <a:ea typeface="Open Sans"/>
                <a:cs typeface="Open Sans"/>
                <a:sym typeface="Open Sans"/>
              </a:rPr>
              <a:t>Academic</a:t>
            </a:r>
            <a:endParaRPr sz="1300">
              <a:solidFill>
                <a:srgbClr val="434343"/>
              </a:solidFill>
              <a:latin typeface="Open Sans"/>
              <a:ea typeface="Open Sans"/>
              <a:cs typeface="Open Sans"/>
              <a:sym typeface="Open Sans"/>
            </a:endParaRPr>
          </a:p>
          <a:p>
            <a:pPr indent="0" lvl="0" marL="0" rtl="0" algn="ctr">
              <a:lnSpc>
                <a:spcPct val="190000"/>
              </a:lnSpc>
              <a:spcBef>
                <a:spcPts val="0"/>
              </a:spcBef>
              <a:spcAft>
                <a:spcPts val="0"/>
              </a:spcAft>
              <a:buNone/>
            </a:pPr>
            <a:r>
              <a:rPr lang="en" sz="1300">
                <a:solidFill>
                  <a:srgbClr val="434343"/>
                </a:solidFill>
                <a:latin typeface="Open Sans"/>
                <a:ea typeface="Open Sans"/>
                <a:cs typeface="Open Sans"/>
                <a:sym typeface="Open Sans"/>
              </a:rPr>
              <a:t>Relevance</a:t>
            </a:r>
            <a:endParaRPr sz="1300">
              <a:solidFill>
                <a:srgbClr val="434343"/>
              </a:solidFill>
              <a:latin typeface="Open Sans"/>
              <a:ea typeface="Open Sans"/>
              <a:cs typeface="Open Sans"/>
              <a:sym typeface="Open Sans"/>
            </a:endParaRPr>
          </a:p>
          <a:p>
            <a:pPr indent="0" lvl="0" marL="0" rtl="0" algn="ctr">
              <a:lnSpc>
                <a:spcPct val="190000"/>
              </a:lnSpc>
              <a:spcBef>
                <a:spcPts val="0"/>
              </a:spcBef>
              <a:spcAft>
                <a:spcPts val="0"/>
              </a:spcAft>
              <a:buNone/>
            </a:pPr>
            <a:r>
              <a:t/>
            </a:r>
            <a:endParaRPr sz="1300">
              <a:solidFill>
                <a:srgbClr val="434343"/>
              </a:solidFill>
              <a:latin typeface="Open Sans"/>
              <a:ea typeface="Open Sans"/>
              <a:cs typeface="Open Sans"/>
              <a:sym typeface="Open Sans"/>
            </a:endParaRPr>
          </a:p>
          <a:p>
            <a:pPr indent="0" lvl="0" marL="0" rtl="0" algn="ctr">
              <a:lnSpc>
                <a:spcPct val="190000"/>
              </a:lnSpc>
              <a:spcBef>
                <a:spcPts val="0"/>
              </a:spcBef>
              <a:spcAft>
                <a:spcPts val="0"/>
              </a:spcAft>
              <a:buNone/>
            </a:pPr>
            <a:r>
              <a:t/>
            </a:r>
            <a:endParaRPr sz="1300">
              <a:solidFill>
                <a:srgbClr val="434343"/>
              </a:solidFill>
              <a:latin typeface="Open Sans"/>
              <a:ea typeface="Open Sans"/>
              <a:cs typeface="Open Sans"/>
              <a:sym typeface="Open Sans"/>
            </a:endParaRPr>
          </a:p>
        </p:txBody>
      </p:sp>
      <p:cxnSp>
        <p:nvCxnSpPr>
          <p:cNvPr id="217" name="Google Shape;217;p32"/>
          <p:cNvCxnSpPr/>
          <p:nvPr/>
        </p:nvCxnSpPr>
        <p:spPr>
          <a:xfrm>
            <a:off x="854650" y="1303950"/>
            <a:ext cx="7937100" cy="0"/>
          </a:xfrm>
          <a:prstGeom prst="straightConnector1">
            <a:avLst/>
          </a:prstGeom>
          <a:noFill/>
          <a:ln cap="flat" cmpd="sng" w="9525">
            <a:solidFill>
              <a:srgbClr val="0096FF"/>
            </a:solidFill>
            <a:prstDash val="solid"/>
            <a:round/>
            <a:headEnd len="med" w="med" type="none"/>
            <a:tailEnd len="med" w="med" type="none"/>
          </a:ln>
        </p:spPr>
      </p:cxn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33"/>
          <p:cNvSpPr txBox="1"/>
          <p:nvPr>
            <p:ph type="title"/>
          </p:nvPr>
        </p:nvSpPr>
        <p:spPr>
          <a:xfrm>
            <a:off x="752400" y="604800"/>
            <a:ext cx="7128000" cy="65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Station 1: Origin - digital/online sourc</a:t>
            </a:r>
            <a:r>
              <a:rPr lang="en"/>
              <a:t>e</a:t>
            </a:r>
            <a:endParaRPr/>
          </a:p>
        </p:txBody>
      </p:sp>
      <p:sp>
        <p:nvSpPr>
          <p:cNvPr id="223" name="Google Shape;223;p33"/>
          <p:cNvSpPr txBox="1"/>
          <p:nvPr>
            <p:ph idx="1" type="body"/>
          </p:nvPr>
        </p:nvSpPr>
        <p:spPr>
          <a:xfrm>
            <a:off x="752400" y="1335025"/>
            <a:ext cx="7740000" cy="3249600"/>
          </a:xfrm>
          <a:prstGeom prst="rect">
            <a:avLst/>
          </a:prstGeom>
        </p:spPr>
        <p:txBody>
          <a:bodyPr anchorCtr="0" anchor="t" bIns="91425" lIns="91425" spcFirstLastPara="1" rIns="91425" wrap="square" tIns="91425">
            <a:noAutofit/>
          </a:bodyPr>
          <a:lstStyle/>
          <a:p>
            <a:pPr indent="-323850" lvl="0" marL="457200" rtl="0" algn="l">
              <a:spcBef>
                <a:spcPts val="0"/>
              </a:spcBef>
              <a:spcAft>
                <a:spcPts val="0"/>
              </a:spcAft>
              <a:buClr>
                <a:schemeClr val="dk1"/>
              </a:buClr>
              <a:buSzPts val="1500"/>
              <a:buFont typeface="Lexend Deca"/>
              <a:buAutoNum type="arabicPeriod"/>
            </a:pPr>
            <a:r>
              <a:rPr lang="en">
                <a:solidFill>
                  <a:schemeClr val="dk1"/>
                </a:solidFill>
                <a:latin typeface="Lexend Deca"/>
                <a:ea typeface="Lexend Deca"/>
                <a:cs typeface="Lexend Deca"/>
                <a:sym typeface="Lexend Deca"/>
              </a:rPr>
              <a:t>What is the website domain?</a:t>
            </a:r>
            <a:endParaRPr>
              <a:solidFill>
                <a:schemeClr val="dk1"/>
              </a:solidFill>
              <a:latin typeface="Lexend Deca"/>
              <a:ea typeface="Lexend Deca"/>
              <a:cs typeface="Lexend Deca"/>
              <a:sym typeface="Lexend Deca"/>
            </a:endParaRPr>
          </a:p>
          <a:p>
            <a:pPr indent="-298450" lvl="0" marL="457200" rtl="0" algn="l">
              <a:spcBef>
                <a:spcPts val="0"/>
              </a:spcBef>
              <a:spcAft>
                <a:spcPts val="0"/>
              </a:spcAft>
              <a:buSzPts val="1100"/>
              <a:buChar char="●"/>
            </a:pPr>
            <a:r>
              <a:rPr lang="en" sz="1100"/>
              <a:t>.com = company; most popular domain, anyone can use it</a:t>
            </a:r>
            <a:endParaRPr sz="1100"/>
          </a:p>
          <a:p>
            <a:pPr indent="-298450" lvl="0" marL="457200" rtl="0" algn="l">
              <a:spcBef>
                <a:spcPts val="0"/>
              </a:spcBef>
              <a:spcAft>
                <a:spcPts val="0"/>
              </a:spcAft>
              <a:buSzPts val="1100"/>
              <a:buChar char="●"/>
            </a:pPr>
            <a:r>
              <a:rPr lang="en" sz="1100"/>
              <a:t>.org = organisation; originally used for nonprofit organisations</a:t>
            </a:r>
            <a:endParaRPr sz="1100"/>
          </a:p>
          <a:p>
            <a:pPr indent="-298450" lvl="0" marL="457200" rtl="0" algn="l">
              <a:spcBef>
                <a:spcPts val="0"/>
              </a:spcBef>
              <a:spcAft>
                <a:spcPts val="0"/>
              </a:spcAft>
              <a:buSzPts val="1100"/>
              <a:buChar char="●"/>
            </a:pPr>
            <a:r>
              <a:rPr lang="en" sz="1100"/>
              <a:t>.net = network; originally used for networking and storing database information</a:t>
            </a:r>
            <a:endParaRPr sz="1100"/>
          </a:p>
          <a:p>
            <a:pPr indent="-298450" lvl="0" marL="457200" rtl="0" algn="l">
              <a:spcBef>
                <a:spcPts val="0"/>
              </a:spcBef>
              <a:spcAft>
                <a:spcPts val="0"/>
              </a:spcAft>
              <a:buSzPts val="1100"/>
              <a:buChar char="●"/>
            </a:pPr>
            <a:r>
              <a:rPr lang="en" sz="1100"/>
              <a:t>.gov = government; restricted for use by government bodies (.mil, .us)</a:t>
            </a:r>
            <a:endParaRPr sz="1100"/>
          </a:p>
          <a:p>
            <a:pPr indent="-298450" lvl="0" marL="457200" rtl="0" algn="l">
              <a:spcBef>
                <a:spcPts val="0"/>
              </a:spcBef>
              <a:spcAft>
                <a:spcPts val="0"/>
              </a:spcAft>
              <a:buSzPts val="1100"/>
              <a:buChar char="●"/>
            </a:pPr>
            <a:r>
              <a:rPr lang="en" sz="1100"/>
              <a:t>.edu = education; usually related to an educational institution (.k12, .ac)</a:t>
            </a:r>
            <a:endParaRPr sz="1100"/>
          </a:p>
          <a:p>
            <a:pPr indent="-323850" lvl="0" marL="457200" rtl="0" algn="l">
              <a:spcBef>
                <a:spcPts val="1000"/>
              </a:spcBef>
              <a:spcAft>
                <a:spcPts val="0"/>
              </a:spcAft>
              <a:buClr>
                <a:schemeClr val="dk1"/>
              </a:buClr>
              <a:buSzPts val="1500"/>
              <a:buFont typeface="Lexend Deca"/>
              <a:buAutoNum type="arabicPeriod"/>
            </a:pPr>
            <a:r>
              <a:rPr lang="en">
                <a:solidFill>
                  <a:schemeClr val="dk1"/>
                </a:solidFill>
                <a:latin typeface="Lexend Deca"/>
                <a:ea typeface="Lexend Deca"/>
                <a:cs typeface="Lexend Deca"/>
                <a:sym typeface="Lexend Deca"/>
              </a:rPr>
              <a:t>What can you learn about the publisher from the “About Us” section?</a:t>
            </a:r>
            <a:endParaRPr>
              <a:solidFill>
                <a:schemeClr val="dk1"/>
              </a:solidFill>
              <a:latin typeface="Lexend Deca"/>
              <a:ea typeface="Lexend Deca"/>
              <a:cs typeface="Lexend Deca"/>
              <a:sym typeface="Lexend Deca"/>
            </a:endParaRPr>
          </a:p>
          <a:p>
            <a:pPr indent="-298450" lvl="0" marL="457200" rtl="0" algn="l">
              <a:spcBef>
                <a:spcPts val="0"/>
              </a:spcBef>
              <a:spcAft>
                <a:spcPts val="0"/>
              </a:spcAft>
              <a:buSzPts val="1100"/>
              <a:buChar char="●"/>
            </a:pPr>
            <a:r>
              <a:rPr lang="en" sz="1100"/>
              <a:t>What are the goals/mission of the website?</a:t>
            </a:r>
            <a:endParaRPr sz="1100"/>
          </a:p>
          <a:p>
            <a:pPr indent="-298450" lvl="0" marL="457200" rtl="0" algn="l">
              <a:spcBef>
                <a:spcPts val="0"/>
              </a:spcBef>
              <a:spcAft>
                <a:spcPts val="0"/>
              </a:spcAft>
              <a:buSzPts val="1100"/>
              <a:buChar char="●"/>
            </a:pPr>
            <a:r>
              <a:rPr lang="en" sz="1100"/>
              <a:t>Is the website sponsored by an organisation that is trustworthy? Why?</a:t>
            </a:r>
            <a:endParaRPr sz="1100"/>
          </a:p>
          <a:p>
            <a:pPr indent="-298450" lvl="0" marL="457200" rtl="0" algn="l">
              <a:spcBef>
                <a:spcPts val="0"/>
              </a:spcBef>
              <a:spcAft>
                <a:spcPts val="0"/>
              </a:spcAft>
              <a:buSzPts val="1100"/>
              <a:buChar char="●"/>
            </a:pPr>
            <a:r>
              <a:rPr lang="en" sz="1100"/>
              <a:t>Is the website/its contributors credible on this topic? How do you know?</a:t>
            </a:r>
            <a:endParaRPr sz="1100"/>
          </a:p>
          <a:p>
            <a:pPr indent="-323850" lvl="0" marL="457200" rtl="0" algn="l">
              <a:spcBef>
                <a:spcPts val="1000"/>
              </a:spcBef>
              <a:spcAft>
                <a:spcPts val="0"/>
              </a:spcAft>
              <a:buClr>
                <a:schemeClr val="dk1"/>
              </a:buClr>
              <a:buSzPts val="1500"/>
              <a:buFont typeface="Lexend Deca"/>
              <a:buAutoNum type="arabicPeriod"/>
            </a:pPr>
            <a:r>
              <a:rPr lang="en">
                <a:solidFill>
                  <a:schemeClr val="dk1"/>
                </a:solidFill>
                <a:latin typeface="Lexend Deca"/>
                <a:ea typeface="Lexend Deca"/>
                <a:cs typeface="Lexend Deca"/>
                <a:sym typeface="Lexend Deca"/>
              </a:rPr>
              <a:t>What type of source is it, and what does that tell you about its credibility?</a:t>
            </a:r>
            <a:endParaRPr>
              <a:solidFill>
                <a:schemeClr val="dk1"/>
              </a:solidFill>
              <a:latin typeface="Lexend Deca"/>
              <a:ea typeface="Lexend Deca"/>
              <a:cs typeface="Lexend Deca"/>
              <a:sym typeface="Lexend Deca"/>
            </a:endParaRPr>
          </a:p>
          <a:p>
            <a:pPr indent="-298450" lvl="0" marL="457200" rtl="0" algn="l">
              <a:spcBef>
                <a:spcPts val="0"/>
              </a:spcBef>
              <a:spcAft>
                <a:spcPts val="0"/>
              </a:spcAft>
              <a:buSzPts val="1100"/>
              <a:buChar char="●"/>
            </a:pPr>
            <a:r>
              <a:rPr lang="en" sz="1100"/>
              <a:t>Is it a social media post, a news story, a map, an advertisement, an informational article, etc.?</a:t>
            </a:r>
            <a:endParaRPr sz="1100"/>
          </a:p>
          <a:p>
            <a:pPr indent="-298450" lvl="0" marL="457200" rtl="0" algn="l">
              <a:spcBef>
                <a:spcPts val="0"/>
              </a:spcBef>
              <a:spcAft>
                <a:spcPts val="0"/>
              </a:spcAft>
              <a:buSzPts val="1100"/>
              <a:buChar char="●"/>
            </a:pPr>
            <a:r>
              <a:rPr lang="en" sz="1100"/>
              <a:t>Is it a primary source (first-hand account of an event) or a secondary source (second-hand account of an event by someone who wasn’t there)?</a:t>
            </a:r>
            <a:endParaRPr sz="1100"/>
          </a:p>
          <a:p>
            <a:pPr indent="0" lvl="0" marL="0" rtl="0" algn="l">
              <a:spcBef>
                <a:spcPts val="1600"/>
              </a:spcBef>
              <a:spcAft>
                <a:spcPts val="0"/>
              </a:spcAft>
              <a:buNone/>
            </a:pPr>
            <a:r>
              <a:t/>
            </a:r>
            <a:endParaRPr sz="1100"/>
          </a:p>
          <a:p>
            <a:pPr indent="0" lvl="0" marL="0" rtl="0" algn="l">
              <a:spcBef>
                <a:spcPts val="1600"/>
              </a:spcBef>
              <a:spcAft>
                <a:spcPts val="1600"/>
              </a:spcAft>
              <a:buNone/>
            </a:pPr>
            <a:r>
              <a:t/>
            </a:r>
            <a:endParaRPr sz="11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7" name="Shape 227"/>
        <p:cNvGrpSpPr/>
        <p:nvPr/>
      </p:nvGrpSpPr>
      <p:grpSpPr>
        <a:xfrm>
          <a:off x="0" y="0"/>
          <a:ext cx="0" cy="0"/>
          <a:chOff x="0" y="0"/>
          <a:chExt cx="0" cy="0"/>
        </a:xfrm>
      </p:grpSpPr>
      <p:sp>
        <p:nvSpPr>
          <p:cNvPr id="228" name="Google Shape;228;p34"/>
          <p:cNvSpPr txBox="1"/>
          <p:nvPr>
            <p:ph type="title"/>
          </p:nvPr>
        </p:nvSpPr>
        <p:spPr>
          <a:xfrm>
            <a:off x="752400" y="604800"/>
            <a:ext cx="6292800" cy="65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Station 1: Origin - print source</a:t>
            </a:r>
            <a:endParaRPr/>
          </a:p>
        </p:txBody>
      </p:sp>
      <p:sp>
        <p:nvSpPr>
          <p:cNvPr id="229" name="Google Shape;229;p34"/>
          <p:cNvSpPr txBox="1"/>
          <p:nvPr>
            <p:ph idx="1" type="body"/>
          </p:nvPr>
        </p:nvSpPr>
        <p:spPr>
          <a:xfrm>
            <a:off x="752400" y="1335024"/>
            <a:ext cx="7740000" cy="2912400"/>
          </a:xfrm>
          <a:prstGeom prst="rect">
            <a:avLst/>
          </a:prstGeom>
        </p:spPr>
        <p:txBody>
          <a:bodyPr anchorCtr="0" anchor="t" bIns="91425" lIns="91425" spcFirstLastPara="1" rIns="91425" wrap="square" tIns="91425">
            <a:noAutofit/>
          </a:bodyPr>
          <a:lstStyle/>
          <a:p>
            <a:pPr indent="-323850" lvl="0" marL="457200" rtl="0" algn="l">
              <a:spcBef>
                <a:spcPts val="0"/>
              </a:spcBef>
              <a:spcAft>
                <a:spcPts val="0"/>
              </a:spcAft>
              <a:buClr>
                <a:schemeClr val="dk1"/>
              </a:buClr>
              <a:buSzPts val="1500"/>
              <a:buFont typeface="Lexend Deca"/>
              <a:buAutoNum type="arabicPeriod"/>
            </a:pPr>
            <a:r>
              <a:rPr lang="en">
                <a:solidFill>
                  <a:schemeClr val="dk1"/>
                </a:solidFill>
                <a:latin typeface="Lexend Deca"/>
                <a:ea typeface="Lexend Deca"/>
                <a:cs typeface="Lexend Deca"/>
                <a:sym typeface="Lexend Deca"/>
              </a:rPr>
              <a:t>Who is the publisher of the source?</a:t>
            </a:r>
            <a:endParaRPr>
              <a:solidFill>
                <a:schemeClr val="dk1"/>
              </a:solidFill>
              <a:latin typeface="Lexend Deca"/>
              <a:ea typeface="Lexend Deca"/>
              <a:cs typeface="Lexend Deca"/>
              <a:sym typeface="Lexend Deca"/>
            </a:endParaRPr>
          </a:p>
          <a:p>
            <a:pPr indent="-298450" lvl="0" marL="457200" rtl="0" algn="l">
              <a:spcBef>
                <a:spcPts val="0"/>
              </a:spcBef>
              <a:spcAft>
                <a:spcPts val="0"/>
              </a:spcAft>
              <a:buSzPts val="1100"/>
              <a:buChar char="●"/>
            </a:pPr>
            <a:r>
              <a:rPr lang="en" sz="1100"/>
              <a:t>Is this a well-known and credible publisher?</a:t>
            </a:r>
            <a:endParaRPr sz="1100"/>
          </a:p>
          <a:p>
            <a:pPr indent="-298450" lvl="1" marL="914400" rtl="0" algn="l">
              <a:spcBef>
                <a:spcPts val="0"/>
              </a:spcBef>
              <a:spcAft>
                <a:spcPts val="0"/>
              </a:spcAft>
              <a:buSzPts val="1100"/>
              <a:buChar char="○"/>
            </a:pPr>
            <a:r>
              <a:rPr lang="en" sz="1100"/>
              <a:t>Search online to answer this and the following question.</a:t>
            </a:r>
            <a:endParaRPr sz="1100"/>
          </a:p>
          <a:p>
            <a:pPr indent="-323850" lvl="0" marL="457200" rtl="0" algn="l">
              <a:spcBef>
                <a:spcPts val="1000"/>
              </a:spcBef>
              <a:spcAft>
                <a:spcPts val="0"/>
              </a:spcAft>
              <a:buClr>
                <a:schemeClr val="dk1"/>
              </a:buClr>
              <a:buSzPts val="1500"/>
              <a:buFont typeface="Lexend Deca"/>
              <a:buAutoNum type="arabicPeriod"/>
            </a:pPr>
            <a:r>
              <a:rPr lang="en">
                <a:solidFill>
                  <a:schemeClr val="dk1"/>
                </a:solidFill>
                <a:latin typeface="Lexend Deca"/>
                <a:ea typeface="Lexend Deca"/>
                <a:cs typeface="Lexend Deca"/>
                <a:sym typeface="Lexend Deca"/>
              </a:rPr>
              <a:t>What can you learn about the publisher from the “About Us” section?</a:t>
            </a:r>
            <a:endParaRPr>
              <a:solidFill>
                <a:schemeClr val="dk1"/>
              </a:solidFill>
              <a:latin typeface="Lexend Deca"/>
              <a:ea typeface="Lexend Deca"/>
              <a:cs typeface="Lexend Deca"/>
              <a:sym typeface="Lexend Deca"/>
            </a:endParaRPr>
          </a:p>
          <a:p>
            <a:pPr indent="-298450" lvl="0" marL="457200" rtl="0" algn="l">
              <a:spcBef>
                <a:spcPts val="0"/>
              </a:spcBef>
              <a:spcAft>
                <a:spcPts val="0"/>
              </a:spcAft>
              <a:buSzPts val="1100"/>
              <a:buChar char="●"/>
            </a:pPr>
            <a:r>
              <a:rPr lang="en" sz="1100"/>
              <a:t>What are the goals/mission of the publisher?</a:t>
            </a:r>
            <a:endParaRPr sz="1100"/>
          </a:p>
          <a:p>
            <a:pPr indent="-298450" lvl="0" marL="457200" rtl="0" algn="l">
              <a:spcBef>
                <a:spcPts val="0"/>
              </a:spcBef>
              <a:spcAft>
                <a:spcPts val="0"/>
              </a:spcAft>
              <a:buSzPts val="1100"/>
              <a:buChar char="●"/>
            </a:pPr>
            <a:r>
              <a:rPr lang="en" sz="1100"/>
              <a:t>Is the publisher sponsored by an organisation that is trustworthy? Why?</a:t>
            </a:r>
            <a:endParaRPr sz="1100"/>
          </a:p>
          <a:p>
            <a:pPr indent="-298450" lvl="0" marL="457200" rtl="0" algn="l">
              <a:spcBef>
                <a:spcPts val="0"/>
              </a:spcBef>
              <a:spcAft>
                <a:spcPts val="0"/>
              </a:spcAft>
              <a:buSzPts val="1100"/>
              <a:buChar char="●"/>
            </a:pPr>
            <a:r>
              <a:rPr lang="en" sz="1100"/>
              <a:t>Is the publisher/its contributors credible on this topic? How do you know?</a:t>
            </a:r>
            <a:endParaRPr sz="1100"/>
          </a:p>
          <a:p>
            <a:pPr indent="-323850" lvl="0" marL="457200" rtl="0" algn="l">
              <a:spcBef>
                <a:spcPts val="1000"/>
              </a:spcBef>
              <a:spcAft>
                <a:spcPts val="0"/>
              </a:spcAft>
              <a:buClr>
                <a:schemeClr val="dk1"/>
              </a:buClr>
              <a:buSzPts val="1500"/>
              <a:buFont typeface="Lexend Deca"/>
              <a:buAutoNum type="arabicPeriod"/>
            </a:pPr>
            <a:r>
              <a:rPr lang="en">
                <a:solidFill>
                  <a:schemeClr val="dk1"/>
                </a:solidFill>
                <a:latin typeface="Lexend Deca"/>
                <a:ea typeface="Lexend Deca"/>
                <a:cs typeface="Lexend Deca"/>
                <a:sym typeface="Lexend Deca"/>
              </a:rPr>
              <a:t>What type of source is it, and what does that tell you about its credibility?</a:t>
            </a:r>
            <a:endParaRPr>
              <a:solidFill>
                <a:schemeClr val="dk1"/>
              </a:solidFill>
              <a:latin typeface="Lexend Deca"/>
              <a:ea typeface="Lexend Deca"/>
              <a:cs typeface="Lexend Deca"/>
              <a:sym typeface="Lexend Deca"/>
            </a:endParaRPr>
          </a:p>
          <a:p>
            <a:pPr indent="-298450" lvl="0" marL="457200" rtl="0" algn="l">
              <a:spcBef>
                <a:spcPts val="0"/>
              </a:spcBef>
              <a:spcAft>
                <a:spcPts val="0"/>
              </a:spcAft>
              <a:buSzPts val="1100"/>
              <a:buChar char="●"/>
            </a:pPr>
            <a:r>
              <a:rPr lang="en" sz="1100"/>
              <a:t>Is it a news article, historical document, journal entry, biography, map, etc.?</a:t>
            </a:r>
            <a:endParaRPr sz="1100"/>
          </a:p>
          <a:p>
            <a:pPr indent="-298450" lvl="0" marL="457200" rtl="0" algn="l">
              <a:spcBef>
                <a:spcPts val="0"/>
              </a:spcBef>
              <a:spcAft>
                <a:spcPts val="0"/>
              </a:spcAft>
              <a:buSzPts val="1100"/>
              <a:buChar char="●"/>
            </a:pPr>
            <a:r>
              <a:rPr lang="en" sz="1100"/>
              <a:t>Is it a primary source (eyewitness/first-hand account of an event) or a secondary source </a:t>
            </a:r>
            <a:br>
              <a:rPr lang="en" sz="1100"/>
            </a:br>
            <a:r>
              <a:rPr lang="en" sz="1100"/>
              <a:t>(second-hand account of an event by someone who wasn’t there)?</a:t>
            </a:r>
            <a:endParaRPr sz="11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233" name="Shape 233"/>
        <p:cNvGrpSpPr/>
        <p:nvPr/>
      </p:nvGrpSpPr>
      <p:grpSpPr>
        <a:xfrm>
          <a:off x="0" y="0"/>
          <a:ext cx="0" cy="0"/>
          <a:chOff x="0" y="0"/>
          <a:chExt cx="0" cy="0"/>
        </a:xfrm>
      </p:grpSpPr>
      <p:sp>
        <p:nvSpPr>
          <p:cNvPr id="234" name="Google Shape;234;p35"/>
          <p:cNvSpPr txBox="1"/>
          <p:nvPr>
            <p:ph type="title"/>
          </p:nvPr>
        </p:nvSpPr>
        <p:spPr>
          <a:xfrm>
            <a:off x="752400" y="604800"/>
            <a:ext cx="8066700" cy="65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Station 2: Author</a:t>
            </a:r>
            <a:endParaRPr sz="1300">
              <a:solidFill>
                <a:schemeClr val="dk2"/>
              </a:solidFill>
              <a:latin typeface="Open Sans"/>
              <a:ea typeface="Open Sans"/>
              <a:cs typeface="Open Sans"/>
              <a:sym typeface="Open Sans"/>
            </a:endParaRPr>
          </a:p>
          <a:p>
            <a:pPr indent="0" lvl="0" marL="0" rtl="0" algn="l">
              <a:spcBef>
                <a:spcPts val="0"/>
              </a:spcBef>
              <a:spcAft>
                <a:spcPts val="0"/>
              </a:spcAft>
              <a:buNone/>
            </a:pPr>
            <a:r>
              <a:rPr lang="en" sz="1300">
                <a:solidFill>
                  <a:schemeClr val="dk2"/>
                </a:solidFill>
                <a:latin typeface="Open Sans"/>
                <a:ea typeface="Open Sans"/>
                <a:cs typeface="Open Sans"/>
                <a:sym typeface="Open Sans"/>
              </a:rPr>
              <a:t>Locate the author’s biographical information online from a credible source.</a:t>
            </a:r>
            <a:endParaRPr sz="1300">
              <a:solidFill>
                <a:schemeClr val="dk2"/>
              </a:solidFill>
              <a:latin typeface="Open Sans"/>
              <a:ea typeface="Open Sans"/>
              <a:cs typeface="Open Sans"/>
              <a:sym typeface="Open Sans"/>
            </a:endParaRPr>
          </a:p>
          <a:p>
            <a:pPr indent="0" lvl="0" marL="0" rtl="0" algn="l">
              <a:spcBef>
                <a:spcPts val="0"/>
              </a:spcBef>
              <a:spcAft>
                <a:spcPts val="0"/>
              </a:spcAft>
              <a:buNone/>
            </a:pPr>
            <a:r>
              <a:rPr lang="en" sz="1300">
                <a:solidFill>
                  <a:schemeClr val="dk2"/>
                </a:solidFill>
                <a:latin typeface="Open Sans"/>
                <a:ea typeface="Open Sans"/>
                <a:cs typeface="Open Sans"/>
                <a:sym typeface="Open Sans"/>
              </a:rPr>
              <a:t>(Search for the author’s professional website or find one related to the topic of study.)</a:t>
            </a:r>
            <a:endParaRPr sz="1300">
              <a:solidFill>
                <a:schemeClr val="dk2"/>
              </a:solidFill>
              <a:latin typeface="Open Sans"/>
              <a:ea typeface="Open Sans"/>
              <a:cs typeface="Open Sans"/>
              <a:sym typeface="Open Sans"/>
            </a:endParaRPr>
          </a:p>
          <a:p>
            <a:pPr indent="0" lvl="0" marL="0" rtl="0" algn="l">
              <a:spcBef>
                <a:spcPts val="0"/>
              </a:spcBef>
              <a:spcAft>
                <a:spcPts val="0"/>
              </a:spcAft>
              <a:buNone/>
            </a:pPr>
            <a:r>
              <a:t/>
            </a:r>
            <a:endParaRPr sz="1300">
              <a:solidFill>
                <a:schemeClr val="dk2"/>
              </a:solidFill>
              <a:latin typeface="Open Sans"/>
              <a:ea typeface="Open Sans"/>
              <a:cs typeface="Open Sans"/>
              <a:sym typeface="Open Sans"/>
            </a:endParaRPr>
          </a:p>
        </p:txBody>
      </p:sp>
      <p:sp>
        <p:nvSpPr>
          <p:cNvPr id="235" name="Google Shape;235;p35"/>
          <p:cNvSpPr txBox="1"/>
          <p:nvPr>
            <p:ph idx="1" type="body"/>
          </p:nvPr>
        </p:nvSpPr>
        <p:spPr>
          <a:xfrm>
            <a:off x="752400" y="1724400"/>
            <a:ext cx="7740000" cy="2912400"/>
          </a:xfrm>
          <a:prstGeom prst="rect">
            <a:avLst/>
          </a:prstGeom>
        </p:spPr>
        <p:txBody>
          <a:bodyPr anchorCtr="0" anchor="t" bIns="91425" lIns="91425" spcFirstLastPara="1" rIns="91425" wrap="square" tIns="91425">
            <a:noAutofit/>
          </a:bodyPr>
          <a:lstStyle/>
          <a:p>
            <a:pPr indent="-323850" lvl="0" marL="457200" rtl="0" algn="l">
              <a:spcBef>
                <a:spcPts val="0"/>
              </a:spcBef>
              <a:spcAft>
                <a:spcPts val="0"/>
              </a:spcAft>
              <a:buClr>
                <a:schemeClr val="dk1"/>
              </a:buClr>
              <a:buSzPts val="1500"/>
              <a:buFont typeface="Lexend Deca"/>
              <a:buAutoNum type="arabicPeriod"/>
            </a:pPr>
            <a:r>
              <a:rPr lang="en">
                <a:solidFill>
                  <a:schemeClr val="dk1"/>
                </a:solidFill>
                <a:latin typeface="Lexend Deca"/>
                <a:ea typeface="Lexend Deca"/>
                <a:cs typeface="Lexend Deca"/>
                <a:sym typeface="Lexend Deca"/>
              </a:rPr>
              <a:t>What is the author’s work experience?</a:t>
            </a:r>
            <a:endParaRPr>
              <a:solidFill>
                <a:schemeClr val="dk1"/>
              </a:solidFill>
              <a:latin typeface="Lexend Deca"/>
              <a:ea typeface="Lexend Deca"/>
              <a:cs typeface="Lexend Deca"/>
              <a:sym typeface="Lexend Deca"/>
            </a:endParaRPr>
          </a:p>
          <a:p>
            <a:pPr indent="-298450" lvl="0" marL="457200" rtl="0" algn="l">
              <a:spcBef>
                <a:spcPts val="0"/>
              </a:spcBef>
              <a:spcAft>
                <a:spcPts val="0"/>
              </a:spcAft>
              <a:buSzPts val="1100"/>
              <a:buChar char="●"/>
            </a:pPr>
            <a:r>
              <a:rPr lang="en" sz="1100"/>
              <a:t>What were their job titles, places/companies they worked, etc.?</a:t>
            </a:r>
            <a:endParaRPr sz="1100"/>
          </a:p>
          <a:p>
            <a:pPr indent="-323850" lvl="0" marL="457200" rtl="0" algn="l">
              <a:spcBef>
                <a:spcPts val="1000"/>
              </a:spcBef>
              <a:spcAft>
                <a:spcPts val="0"/>
              </a:spcAft>
              <a:buClr>
                <a:schemeClr val="dk1"/>
              </a:buClr>
              <a:buSzPts val="1500"/>
              <a:buFont typeface="Lexend Deca"/>
              <a:buAutoNum type="arabicPeriod"/>
            </a:pPr>
            <a:r>
              <a:rPr lang="en">
                <a:solidFill>
                  <a:schemeClr val="dk1"/>
                </a:solidFill>
                <a:latin typeface="Lexend Deca"/>
                <a:ea typeface="Lexend Deca"/>
                <a:cs typeface="Lexend Deca"/>
                <a:sym typeface="Lexend Deca"/>
              </a:rPr>
              <a:t>Did the author study at a university?</a:t>
            </a:r>
            <a:endParaRPr>
              <a:solidFill>
                <a:schemeClr val="dk1"/>
              </a:solidFill>
              <a:latin typeface="Lexend Deca"/>
              <a:ea typeface="Lexend Deca"/>
              <a:cs typeface="Lexend Deca"/>
              <a:sym typeface="Lexend Deca"/>
            </a:endParaRPr>
          </a:p>
          <a:p>
            <a:pPr indent="-298450" lvl="0" marL="457200" rtl="0" algn="l">
              <a:spcBef>
                <a:spcPts val="0"/>
              </a:spcBef>
              <a:spcAft>
                <a:spcPts val="0"/>
              </a:spcAft>
              <a:buSzPts val="1100"/>
              <a:buChar char="●"/>
            </a:pPr>
            <a:r>
              <a:rPr lang="en" sz="1100"/>
              <a:t>What topics were studied, what degrees were earned, etc.?</a:t>
            </a:r>
            <a:endParaRPr sz="1100"/>
          </a:p>
          <a:p>
            <a:pPr indent="-323850" lvl="0" marL="457200" rtl="0" algn="l">
              <a:spcBef>
                <a:spcPts val="1000"/>
              </a:spcBef>
              <a:spcAft>
                <a:spcPts val="0"/>
              </a:spcAft>
              <a:buClr>
                <a:schemeClr val="dk1"/>
              </a:buClr>
              <a:buSzPts val="1500"/>
              <a:buFont typeface="Lexend Deca"/>
              <a:buAutoNum type="arabicPeriod"/>
            </a:pPr>
            <a:r>
              <a:rPr lang="en">
                <a:solidFill>
                  <a:schemeClr val="dk1"/>
                </a:solidFill>
                <a:latin typeface="Lexend Deca"/>
                <a:ea typeface="Lexend Deca"/>
                <a:cs typeface="Lexend Deca"/>
                <a:sym typeface="Lexend Deca"/>
              </a:rPr>
              <a:t>Does the author belong to any organisations?</a:t>
            </a:r>
            <a:endParaRPr>
              <a:solidFill>
                <a:schemeClr val="dk1"/>
              </a:solidFill>
              <a:latin typeface="Lexend Deca"/>
              <a:ea typeface="Lexend Deca"/>
              <a:cs typeface="Lexend Deca"/>
              <a:sym typeface="Lexend Deca"/>
            </a:endParaRPr>
          </a:p>
          <a:p>
            <a:pPr indent="-298450" lvl="0" marL="457200" rtl="0" algn="l">
              <a:spcBef>
                <a:spcPts val="0"/>
              </a:spcBef>
              <a:spcAft>
                <a:spcPts val="0"/>
              </a:spcAft>
              <a:buSzPts val="1100"/>
              <a:buChar char="●"/>
            </a:pPr>
            <a:r>
              <a:rPr lang="en" sz="1100"/>
              <a:t>Are they research-based or commercial (profit)-based?</a:t>
            </a:r>
            <a:endParaRPr sz="1100"/>
          </a:p>
          <a:p>
            <a:pPr indent="-323850" lvl="0" marL="457200" rtl="0" algn="l">
              <a:spcBef>
                <a:spcPts val="1000"/>
              </a:spcBef>
              <a:spcAft>
                <a:spcPts val="0"/>
              </a:spcAft>
              <a:buClr>
                <a:schemeClr val="dk1"/>
              </a:buClr>
              <a:buSzPts val="1500"/>
              <a:buFont typeface="Lexend Deca"/>
              <a:buAutoNum type="arabicPeriod"/>
            </a:pPr>
            <a:r>
              <a:rPr lang="en">
                <a:solidFill>
                  <a:schemeClr val="dk1"/>
                </a:solidFill>
                <a:latin typeface="Lexend Deca"/>
                <a:ea typeface="Lexend Deca"/>
                <a:cs typeface="Lexend Deca"/>
                <a:sym typeface="Lexend Deca"/>
              </a:rPr>
              <a:t>Has the author written about this topic before?</a:t>
            </a:r>
            <a:endParaRPr>
              <a:solidFill>
                <a:schemeClr val="dk1"/>
              </a:solidFill>
              <a:latin typeface="Lexend Deca"/>
              <a:ea typeface="Lexend Deca"/>
              <a:cs typeface="Lexend Deca"/>
              <a:sym typeface="Lexend Deca"/>
            </a:endParaRPr>
          </a:p>
          <a:p>
            <a:pPr indent="-323850" lvl="0" marL="457200" rtl="0" algn="l">
              <a:spcBef>
                <a:spcPts val="1000"/>
              </a:spcBef>
              <a:spcAft>
                <a:spcPts val="0"/>
              </a:spcAft>
              <a:buClr>
                <a:schemeClr val="dk1"/>
              </a:buClr>
              <a:buSzPts val="1500"/>
              <a:buFont typeface="Lexend Deca"/>
              <a:buAutoNum type="arabicPeriod"/>
            </a:pPr>
            <a:r>
              <a:rPr lang="en">
                <a:solidFill>
                  <a:schemeClr val="dk1"/>
                </a:solidFill>
                <a:latin typeface="Lexend Deca"/>
                <a:ea typeface="Lexend Deca"/>
                <a:cs typeface="Lexend Deca"/>
                <a:sym typeface="Lexend Deca"/>
              </a:rPr>
              <a:t>Does it seem as though the author is considered an expert in the field? Why?</a:t>
            </a:r>
            <a:endParaRPr>
              <a:solidFill>
                <a:schemeClr val="dk1"/>
              </a:solidFill>
              <a:latin typeface="Lexend Deca"/>
              <a:ea typeface="Lexend Deca"/>
              <a:cs typeface="Lexend Deca"/>
              <a:sym typeface="Lexend Deca"/>
            </a:endParaRPr>
          </a:p>
          <a:p>
            <a:pPr indent="-298450" lvl="0" marL="457200" rtl="0" algn="l">
              <a:spcBef>
                <a:spcPts val="0"/>
              </a:spcBef>
              <a:spcAft>
                <a:spcPts val="0"/>
              </a:spcAft>
              <a:buSzPts val="1100"/>
              <a:buChar char="●"/>
            </a:pPr>
            <a:r>
              <a:rPr lang="en" sz="1100"/>
              <a:t>Have others referenced this source or previous sources by the author?</a:t>
            </a:r>
            <a:endParaRPr sz="11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urnitin">
  <a:themeElements>
    <a:clrScheme name="Simple Light">
      <a:dk1>
        <a:srgbClr val="003C46"/>
      </a:dk1>
      <a:lt1>
        <a:srgbClr val="FFFFFF"/>
      </a:lt1>
      <a:dk2>
        <a:srgbClr val="575757"/>
      </a:dk2>
      <a:lt2>
        <a:srgbClr val="0096FF"/>
      </a:lt2>
      <a:accent1>
        <a:srgbClr val="EFF4F3"/>
      </a:accent1>
      <a:accent2>
        <a:srgbClr val="C8C8C8"/>
      </a:accent2>
      <a:accent3>
        <a:srgbClr val="FFF099"/>
      </a:accent3>
      <a:accent4>
        <a:srgbClr val="FFE500"/>
      </a:accent4>
      <a:accent5>
        <a:srgbClr val="B2C4C7"/>
      </a:accent5>
      <a:accent6>
        <a:srgbClr val="7F9DA2"/>
      </a:accent6>
      <a:hlink>
        <a:srgbClr val="0096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