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2" r:id="rId4"/>
    <p:sldMasterId id="2147483683"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Lst>
  <p:sldSz cy="5143500" cx="9144000"/>
  <p:notesSz cx="6858000" cy="9144000"/>
  <p:embeddedFontLst>
    <p:embeddedFont>
      <p:font typeface="Roboto"/>
      <p:regular r:id="rId21"/>
      <p:bold r:id="rId22"/>
      <p:italic r:id="rId23"/>
      <p:boldItalic r:id="rId24"/>
    </p:embeddedFont>
    <p:embeddedFont>
      <p:font typeface="Open Sans SemiBold"/>
      <p:regular r:id="rId25"/>
      <p:bold r:id="rId26"/>
      <p:italic r:id="rId27"/>
      <p:boldItalic r:id="rId28"/>
    </p:embeddedFont>
    <p:embeddedFont>
      <p:font typeface="Lexend Deca"/>
      <p:regular r:id="rId29"/>
      <p:bold r:id="rId30"/>
    </p:embeddedFont>
    <p:embeddedFont>
      <p:font typeface="Open Sans"/>
      <p:regular r:id="rId31"/>
      <p:bold r:id="rId32"/>
      <p:italic r:id="rId33"/>
      <p:boldItalic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font" Target="fonts/Roboto-bold.fntdata"/><Relationship Id="rId21" Type="http://schemas.openxmlformats.org/officeDocument/2006/relationships/font" Target="fonts/Roboto-regular.fntdata"/><Relationship Id="rId24" Type="http://schemas.openxmlformats.org/officeDocument/2006/relationships/font" Target="fonts/Roboto-boldItalic.fntdata"/><Relationship Id="rId23" Type="http://schemas.openxmlformats.org/officeDocument/2006/relationships/font" Target="fonts/Roboto-italic.fnt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OpenSansSemiBold-bold.fntdata"/><Relationship Id="rId25" Type="http://schemas.openxmlformats.org/officeDocument/2006/relationships/font" Target="fonts/OpenSansSemiBold-regular.fntdata"/><Relationship Id="rId28" Type="http://schemas.openxmlformats.org/officeDocument/2006/relationships/font" Target="fonts/OpenSansSemiBold-boldItalic.fntdata"/><Relationship Id="rId27" Type="http://schemas.openxmlformats.org/officeDocument/2006/relationships/font" Target="fonts/OpenSansSemiBold-italic.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LexendDeca-regular.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OpenSans-regular.fntdata"/><Relationship Id="rId30" Type="http://schemas.openxmlformats.org/officeDocument/2006/relationships/font" Target="fonts/LexendDeca-bold.fntdata"/><Relationship Id="rId11" Type="http://schemas.openxmlformats.org/officeDocument/2006/relationships/slide" Target="slides/slide5.xml"/><Relationship Id="rId33" Type="http://schemas.openxmlformats.org/officeDocument/2006/relationships/font" Target="fonts/OpenSans-italic.fntdata"/><Relationship Id="rId10" Type="http://schemas.openxmlformats.org/officeDocument/2006/relationships/slide" Target="slides/slide4.xml"/><Relationship Id="rId32" Type="http://schemas.openxmlformats.org/officeDocument/2006/relationships/font" Target="fonts/OpenSans-bold.fntdata"/><Relationship Id="rId13" Type="http://schemas.openxmlformats.org/officeDocument/2006/relationships/slide" Target="slides/slide7.xml"/><Relationship Id="rId12" Type="http://schemas.openxmlformats.org/officeDocument/2006/relationships/slide" Target="slides/slide6.xml"/><Relationship Id="rId34" Type="http://schemas.openxmlformats.org/officeDocument/2006/relationships/font" Target="fonts/OpenSans-boldItalic.fnt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turnitin.com/lessons/six-steps-for-effective-paraphrasing-handout"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u="sng">
                <a:solidFill>
                  <a:schemeClr val="dk1"/>
                </a:solidFill>
              </a:rPr>
              <a:t>Note about this activity:</a:t>
            </a:r>
            <a:endParaRPr u="sng">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This template can be used to build a custom paraphrasing challenge! Add passages from a current text you are reading in class. Model the activity with a few examples, then split students into teams for the challenge! (Review the Paraphrasing Practice activity to see an example of a challenge ready for the classroom.) Before beginning this activity, print and distribute copies of the Paraphrasing Practice handout and the Six Steps to Effective Paraphrasing handout. There resources will be helpful during this activity.</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u="sng">
                <a:solidFill>
                  <a:schemeClr val="dk1"/>
                </a:solidFill>
              </a:rPr>
              <a:t>Directions:</a:t>
            </a:r>
            <a:endParaRPr u="sng">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Introduce students to the game. Explain that they will be competing in a paraphrase challenge.</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10471a523a1_0_1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6" name="Google Shape;276;g10471a523a1_0_1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u="sng">
                <a:solidFill>
                  <a:schemeClr val="dk1"/>
                </a:solidFill>
              </a:rPr>
              <a:t>Directions:</a:t>
            </a:r>
            <a:endParaRPr u="sng">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Read the passage to your students. Remind students how much time they will have to paraphrase each passage and complete the citation. Let the challenge begin! After time is up, have students read aloud or present their paraphrased passages to the class. Ask students to explain the steps they took to paraphrase and cite the passage.</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*Use the next slide to write the paraphrased text and citation. </a:t>
            </a:r>
            <a:endParaRPr>
              <a:solidFill>
                <a:schemeClr val="dk1"/>
              </a:solidFill>
            </a:endParaRPr>
          </a:p>
          <a:p>
            <a:pPr indent="0" lvl="0" marL="0" rtl="0" algn="l">
              <a:spcBef>
                <a:spcPts val="0"/>
              </a:spcBef>
              <a:spcAft>
                <a:spcPts val="0"/>
              </a:spcAft>
              <a:buNone/>
            </a:pPr>
            <a:r>
              <a:t/>
            </a:r>
            <a:endParaRPr u="sng">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10471a523a1_0_1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5" name="Google Shape;285;g10471a523a1_0_1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u="sng">
                <a:solidFill>
                  <a:schemeClr val="dk1"/>
                </a:solidFill>
              </a:rPr>
              <a:t>Directions:</a:t>
            </a:r>
            <a:endParaRPr u="sng">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Use this slide to write the paraphrased text and citation. </a:t>
            </a:r>
            <a:endParaRPr>
              <a:solidFill>
                <a:schemeClr val="dk1"/>
              </a:solidFill>
            </a:endParaRPr>
          </a:p>
          <a:p>
            <a:pPr indent="0" lvl="0" marL="0" rtl="0" algn="l">
              <a:spcBef>
                <a:spcPts val="0"/>
              </a:spcBef>
              <a:spcAft>
                <a:spcPts val="0"/>
              </a:spcAft>
              <a:buNone/>
            </a:pPr>
            <a:r>
              <a:t/>
            </a:r>
            <a:endParaRPr u="sng">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10471a523a1_0_1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5" name="Google Shape;295;g10471a523a1_0_1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u="sng">
                <a:solidFill>
                  <a:schemeClr val="dk1"/>
                </a:solidFill>
              </a:rPr>
              <a:t>Directions:</a:t>
            </a:r>
            <a:endParaRPr u="sng">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Read the passage to your students. Remind students how much time they will have to paraphrase each passage and complete the citation. Let the challenge begin! After time is up, have students read aloud or present their paraphrased passages to the class. Ask students to explain the steps they took to paraphrase and cite the passage.</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*Use the next slide to write the paraphrased text and citation. </a:t>
            </a:r>
            <a:endParaRPr>
              <a:solidFill>
                <a:schemeClr val="dk1"/>
              </a:solidFill>
            </a:endParaRPr>
          </a:p>
          <a:p>
            <a:pPr indent="0" lvl="0" marL="0" rtl="0" algn="l">
              <a:spcBef>
                <a:spcPts val="0"/>
              </a:spcBef>
              <a:spcAft>
                <a:spcPts val="0"/>
              </a:spcAft>
              <a:buNone/>
            </a:pPr>
            <a:r>
              <a:t/>
            </a:r>
            <a:endParaRPr u="sng">
              <a:solidFill>
                <a:schemeClr val="dk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10471a523a1_0_1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4" name="Google Shape;304;g10471a523a1_0_1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u="sng">
                <a:solidFill>
                  <a:schemeClr val="dk1"/>
                </a:solidFill>
              </a:rPr>
              <a:t>Directions:</a:t>
            </a:r>
            <a:endParaRPr u="sng">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Use this slide to write the paraphrased text and citation. </a:t>
            </a:r>
            <a:endParaRPr>
              <a:solidFill>
                <a:schemeClr val="dk1"/>
              </a:solidFill>
            </a:endParaRPr>
          </a:p>
          <a:p>
            <a:pPr indent="0" lvl="0" marL="0" rtl="0" algn="l">
              <a:spcBef>
                <a:spcPts val="0"/>
              </a:spcBef>
              <a:spcAft>
                <a:spcPts val="0"/>
              </a:spcAft>
              <a:buNone/>
            </a:pPr>
            <a:r>
              <a:t/>
            </a:r>
            <a:endParaRPr u="sng">
              <a:solidFill>
                <a:schemeClr val="dk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10471a523a1_0_2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4" name="Google Shape;314;g10471a523a1_0_2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u="sng">
                <a:solidFill>
                  <a:schemeClr val="dk1"/>
                </a:solidFill>
              </a:rPr>
              <a:t>Reference:</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e06c72d4dc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e06c72d4dc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u="sng">
                <a:solidFill>
                  <a:schemeClr val="dk1"/>
                </a:solidFill>
              </a:rPr>
              <a:t>Directions:</a:t>
            </a:r>
            <a:endParaRPr u="sng">
              <a:solidFill>
                <a:schemeClr val="dk1"/>
              </a:solidFill>
            </a:endParaRPr>
          </a:p>
          <a:p>
            <a:pPr indent="0" lvl="0" marL="0" rtl="0" algn="l">
              <a:lnSpc>
                <a:spcPct val="115000"/>
              </a:lnSpc>
              <a:spcBef>
                <a:spcPts val="0"/>
              </a:spcBef>
              <a:spcAft>
                <a:spcPts val="0"/>
              </a:spcAft>
              <a:buClr>
                <a:schemeClr val="dk1"/>
              </a:buClr>
              <a:buSzPts val="1100"/>
              <a:buFont typeface="Arial"/>
              <a:buNone/>
            </a:pPr>
            <a:r>
              <a:rPr i="1" lang="en">
                <a:solidFill>
                  <a:schemeClr val="dk1"/>
                </a:solidFill>
              </a:rPr>
              <a:t>Paraphrasing </a:t>
            </a:r>
            <a:r>
              <a:rPr lang="en">
                <a:solidFill>
                  <a:schemeClr val="dk1"/>
                </a:solidFill>
              </a:rPr>
              <a:t>- Read the passage to your students and explain that source details can be found at the bottom. Model to your students how you might paraphrase this passage. Consider conducting a “think-aloud” or having your students participate in paraphrasing this passage as a class. Highlight key words to help students determine the main idea of the passage. Remind students that they may use the </a:t>
            </a:r>
            <a:r>
              <a:rPr lang="en" u="sng">
                <a:solidFill>
                  <a:schemeClr val="hlink"/>
                </a:solidFill>
                <a:hlinkClick r:id="rId2"/>
              </a:rPr>
              <a:t>Six Steps to Effective Paraphrasing handout</a:t>
            </a:r>
            <a:r>
              <a:rPr lang="en">
                <a:solidFill>
                  <a:schemeClr val="dk1"/>
                </a:solidFill>
              </a:rPr>
              <a:t> if they need assistance in completing the task. The coordinating Paraphrasing Practice handout may be used for students to write down their ideas for paraphrasing this passage.</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i="1" lang="en">
                <a:solidFill>
                  <a:schemeClr val="dk1"/>
                </a:solidFill>
              </a:rPr>
              <a:t>Citations</a:t>
            </a:r>
            <a:r>
              <a:rPr lang="en">
                <a:solidFill>
                  <a:schemeClr val="dk1"/>
                </a:solidFill>
              </a:rPr>
              <a:t> - Model how you would like your students to cite their sources. Show them how you retrieved the information for the source and the style for an in-text citation as well as the reference list.</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*Use the next slide to demonstrate the think-aloud with your class.</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10471a523a1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10471a523a1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u="sng">
                <a:solidFill>
                  <a:schemeClr val="dk1"/>
                </a:solidFill>
              </a:rPr>
              <a:t>Directions:</a:t>
            </a:r>
            <a:endParaRPr u="sng">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As you are modeling how to paraphrase, use this slide to write the paraphrased text and citation. </a:t>
            </a:r>
            <a:endParaRPr>
              <a:solidFill>
                <a:schemeClr val="dk1"/>
              </a:solidFill>
            </a:endParaRPr>
          </a:p>
          <a:p>
            <a:pPr indent="0" lvl="0" marL="0" rtl="0" algn="l">
              <a:spcBef>
                <a:spcPts val="0"/>
              </a:spcBef>
              <a:spcAft>
                <a:spcPts val="0"/>
              </a:spcAft>
              <a:buNone/>
            </a:pPr>
            <a:r>
              <a:t/>
            </a:r>
            <a:endParaRPr u="sng">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10471a523a1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10471a523a1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u="sng">
                <a:solidFill>
                  <a:schemeClr val="dk1"/>
                </a:solidFill>
              </a:rPr>
              <a:t>Directions:</a:t>
            </a:r>
            <a:endParaRPr u="sng">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Read the passage to your students and model paraphrasing once more. Since this is the second example, consider having students participate in paraphrasing this passage as a class. You may also ask students to complete this activity individually, and then ask them to explain the steps they took to paraphrase and cite this passage.</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*Use the next slide to demonstrate the think-aloud with your class.</a:t>
            </a:r>
            <a:endParaRPr>
              <a:solidFill>
                <a:schemeClr val="dk1"/>
              </a:solidFill>
            </a:endParaRPr>
          </a:p>
          <a:p>
            <a:pPr indent="0" lvl="0" marL="0" rtl="0" algn="l">
              <a:spcBef>
                <a:spcPts val="0"/>
              </a:spcBef>
              <a:spcAft>
                <a:spcPts val="0"/>
              </a:spcAft>
              <a:buNone/>
            </a:pPr>
            <a:r>
              <a:t/>
            </a:r>
            <a:endParaRPr u="sng">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10471a523a1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10471a523a1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u="sng">
                <a:solidFill>
                  <a:schemeClr val="dk1"/>
                </a:solidFill>
              </a:rPr>
              <a:t>Directions:</a:t>
            </a:r>
            <a:endParaRPr u="sng">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Use this slide to write the paraphrased text and citation. </a:t>
            </a:r>
            <a:endParaRPr>
              <a:solidFill>
                <a:schemeClr val="dk1"/>
              </a:solidFill>
            </a:endParaRPr>
          </a:p>
          <a:p>
            <a:pPr indent="0" lvl="0" marL="0" rtl="0" algn="l">
              <a:spcBef>
                <a:spcPts val="0"/>
              </a:spcBef>
              <a:spcAft>
                <a:spcPts val="0"/>
              </a:spcAft>
              <a:buNone/>
            </a:pPr>
            <a:r>
              <a:t/>
            </a:r>
            <a:endParaRPr u="sng">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10471a523a1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10471a523a1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10471a523a1_0_1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10471a523a1_0_1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u="sng">
                <a:solidFill>
                  <a:schemeClr val="dk1"/>
                </a:solidFill>
              </a:rPr>
              <a:t>Directions:</a:t>
            </a:r>
            <a:endParaRPr u="sng">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Use this slide to write the paraphrased text and citation. </a:t>
            </a:r>
            <a:endParaRPr>
              <a:solidFill>
                <a:schemeClr val="dk1"/>
              </a:solidFill>
            </a:endParaRPr>
          </a:p>
          <a:p>
            <a:pPr indent="0" lvl="0" marL="0" rtl="0" algn="l">
              <a:spcBef>
                <a:spcPts val="0"/>
              </a:spcBef>
              <a:spcAft>
                <a:spcPts val="0"/>
              </a:spcAft>
              <a:buNone/>
            </a:pPr>
            <a:r>
              <a:t/>
            </a:r>
            <a:endParaRPr u="sng">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10471a523a1_0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10471a523a1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10471a523a1_0_1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7" name="Google Shape;267;g10471a523a1_0_1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u="sng">
                <a:solidFill>
                  <a:schemeClr val="dk1"/>
                </a:solidFill>
              </a:rPr>
              <a:t>Directions:</a:t>
            </a:r>
            <a:endParaRPr u="sng">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Read the passage to your students. Remind students how much time they will have to paraphrase each passage and complete the citation. Let the challenge begin! After time is up, have students read aloud or present their paraphrased passages to the class. Ask students to explain the steps they took to paraphrase and cite the passage.</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*Use the next slide to write the paraphrased text and citation. </a:t>
            </a:r>
            <a:endParaRPr>
              <a:solidFill>
                <a:schemeClr val="dk1"/>
              </a:solidFill>
            </a:endParaRPr>
          </a:p>
          <a:p>
            <a:pPr indent="0" lvl="0" marL="0" rtl="0" algn="l">
              <a:spcBef>
                <a:spcPts val="0"/>
              </a:spcBef>
              <a:spcAft>
                <a:spcPts val="0"/>
              </a:spcAft>
              <a:buNone/>
            </a:pPr>
            <a:r>
              <a:t/>
            </a:r>
            <a:endParaRPr u="sng">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19.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18.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18.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18.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 Title &amp; Full Image" type="title">
  <p:cSld name="TITLE">
    <p:spTree>
      <p:nvGrpSpPr>
        <p:cNvPr id="53" name="Shape 53"/>
        <p:cNvGrpSpPr/>
        <p:nvPr/>
      </p:nvGrpSpPr>
      <p:grpSpPr>
        <a:xfrm>
          <a:off x="0" y="0"/>
          <a:ext cx="0" cy="0"/>
          <a:chOff x="0" y="0"/>
          <a:chExt cx="0" cy="0"/>
        </a:xfrm>
      </p:grpSpPr>
      <p:sp>
        <p:nvSpPr>
          <p:cNvPr id="54" name="Google Shape;54;p14"/>
          <p:cNvSpPr txBox="1"/>
          <p:nvPr>
            <p:ph type="ctrTitle"/>
          </p:nvPr>
        </p:nvSpPr>
        <p:spPr>
          <a:xfrm>
            <a:off x="428400" y="1576800"/>
            <a:ext cx="3582000" cy="1407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3100"/>
              <a:buNone/>
              <a:defRPr sz="3100"/>
            </a:lvl1pPr>
            <a:lvl2pPr lvl="1" rtl="0">
              <a:lnSpc>
                <a:spcPct val="100000"/>
              </a:lnSpc>
              <a:spcBef>
                <a:spcPts val="0"/>
              </a:spcBef>
              <a:spcAft>
                <a:spcPts val="0"/>
              </a:spcAft>
              <a:buSzPts val="3100"/>
              <a:buNone/>
              <a:defRPr sz="3100"/>
            </a:lvl2pPr>
            <a:lvl3pPr lvl="2" rtl="0">
              <a:lnSpc>
                <a:spcPct val="100000"/>
              </a:lnSpc>
              <a:spcBef>
                <a:spcPts val="0"/>
              </a:spcBef>
              <a:spcAft>
                <a:spcPts val="0"/>
              </a:spcAft>
              <a:buSzPts val="3100"/>
              <a:buNone/>
              <a:defRPr sz="3100"/>
            </a:lvl3pPr>
            <a:lvl4pPr lvl="3" rtl="0">
              <a:lnSpc>
                <a:spcPct val="100000"/>
              </a:lnSpc>
              <a:spcBef>
                <a:spcPts val="0"/>
              </a:spcBef>
              <a:spcAft>
                <a:spcPts val="0"/>
              </a:spcAft>
              <a:buSzPts val="3100"/>
              <a:buNone/>
              <a:defRPr sz="3100"/>
            </a:lvl4pPr>
            <a:lvl5pPr lvl="4" rtl="0">
              <a:lnSpc>
                <a:spcPct val="100000"/>
              </a:lnSpc>
              <a:spcBef>
                <a:spcPts val="0"/>
              </a:spcBef>
              <a:spcAft>
                <a:spcPts val="0"/>
              </a:spcAft>
              <a:buSzPts val="3100"/>
              <a:buNone/>
              <a:defRPr sz="3100"/>
            </a:lvl5pPr>
            <a:lvl6pPr lvl="5" rtl="0">
              <a:lnSpc>
                <a:spcPct val="100000"/>
              </a:lnSpc>
              <a:spcBef>
                <a:spcPts val="0"/>
              </a:spcBef>
              <a:spcAft>
                <a:spcPts val="0"/>
              </a:spcAft>
              <a:buSzPts val="3100"/>
              <a:buNone/>
              <a:defRPr sz="3100"/>
            </a:lvl6pPr>
            <a:lvl7pPr lvl="6" rtl="0">
              <a:lnSpc>
                <a:spcPct val="100000"/>
              </a:lnSpc>
              <a:spcBef>
                <a:spcPts val="0"/>
              </a:spcBef>
              <a:spcAft>
                <a:spcPts val="0"/>
              </a:spcAft>
              <a:buSzPts val="3100"/>
              <a:buNone/>
              <a:defRPr sz="3100"/>
            </a:lvl7pPr>
            <a:lvl8pPr lvl="7" rtl="0">
              <a:lnSpc>
                <a:spcPct val="100000"/>
              </a:lnSpc>
              <a:spcBef>
                <a:spcPts val="0"/>
              </a:spcBef>
              <a:spcAft>
                <a:spcPts val="0"/>
              </a:spcAft>
              <a:buSzPts val="3100"/>
              <a:buNone/>
              <a:defRPr sz="3100"/>
            </a:lvl8pPr>
            <a:lvl9pPr lvl="8" rtl="0">
              <a:lnSpc>
                <a:spcPct val="100000"/>
              </a:lnSpc>
              <a:spcBef>
                <a:spcPts val="0"/>
              </a:spcBef>
              <a:spcAft>
                <a:spcPts val="0"/>
              </a:spcAft>
              <a:buSzPts val="3100"/>
              <a:buNone/>
              <a:defRPr sz="3100"/>
            </a:lvl9pPr>
          </a:lstStyle>
          <a:p/>
        </p:txBody>
      </p:sp>
      <p:sp>
        <p:nvSpPr>
          <p:cNvPr id="55" name="Google Shape;55;p14"/>
          <p:cNvSpPr txBox="1"/>
          <p:nvPr>
            <p:ph idx="1" type="subTitle"/>
          </p:nvPr>
        </p:nvSpPr>
        <p:spPr>
          <a:xfrm>
            <a:off x="428400" y="3337200"/>
            <a:ext cx="3477600" cy="709200"/>
          </a:xfrm>
          <a:prstGeom prst="rect">
            <a:avLst/>
          </a:prstGeom>
        </p:spPr>
        <p:txBody>
          <a:bodyPr anchorCtr="0" anchor="t" bIns="91425" lIns="91425" spcFirstLastPara="1" rIns="91425" wrap="square" tIns="0">
            <a:noAutofit/>
          </a:bodyPr>
          <a:lstStyle>
            <a:lvl1pPr lvl="0" rtl="0">
              <a:lnSpc>
                <a:spcPct val="115000"/>
              </a:lnSpc>
              <a:spcBef>
                <a:spcPts val="1000"/>
              </a:spcBef>
              <a:spcAft>
                <a:spcPts val="0"/>
              </a:spcAft>
              <a:buSzPts val="1200"/>
              <a:buNone/>
              <a:defRPr sz="1200"/>
            </a:lvl1pPr>
            <a:lvl2pPr lvl="1" rtl="0">
              <a:lnSpc>
                <a:spcPct val="115000"/>
              </a:lnSpc>
              <a:spcBef>
                <a:spcPts val="1000"/>
              </a:spcBef>
              <a:spcAft>
                <a:spcPts val="0"/>
              </a:spcAft>
              <a:buSzPts val="1200"/>
              <a:buNone/>
              <a:defRPr sz="1200"/>
            </a:lvl2pPr>
            <a:lvl3pPr lvl="2" rtl="0">
              <a:lnSpc>
                <a:spcPct val="115000"/>
              </a:lnSpc>
              <a:spcBef>
                <a:spcPts val="1000"/>
              </a:spcBef>
              <a:spcAft>
                <a:spcPts val="0"/>
              </a:spcAft>
              <a:buSzPts val="1200"/>
              <a:buNone/>
              <a:defRPr sz="1200"/>
            </a:lvl3pPr>
            <a:lvl4pPr lvl="3" rtl="0">
              <a:lnSpc>
                <a:spcPct val="115000"/>
              </a:lnSpc>
              <a:spcBef>
                <a:spcPts val="1000"/>
              </a:spcBef>
              <a:spcAft>
                <a:spcPts val="0"/>
              </a:spcAft>
              <a:buSzPts val="1200"/>
              <a:buNone/>
              <a:defRPr sz="1200"/>
            </a:lvl4pPr>
            <a:lvl5pPr lvl="4" rtl="0">
              <a:lnSpc>
                <a:spcPct val="115000"/>
              </a:lnSpc>
              <a:spcBef>
                <a:spcPts val="1000"/>
              </a:spcBef>
              <a:spcAft>
                <a:spcPts val="0"/>
              </a:spcAft>
              <a:buSzPts val="1200"/>
              <a:buNone/>
              <a:defRPr sz="1200"/>
            </a:lvl5pPr>
            <a:lvl6pPr lvl="5" rtl="0">
              <a:lnSpc>
                <a:spcPct val="115000"/>
              </a:lnSpc>
              <a:spcBef>
                <a:spcPts val="1000"/>
              </a:spcBef>
              <a:spcAft>
                <a:spcPts val="0"/>
              </a:spcAft>
              <a:buSzPts val="1200"/>
              <a:buNone/>
              <a:defRPr sz="1200"/>
            </a:lvl6pPr>
            <a:lvl7pPr lvl="6" rtl="0">
              <a:lnSpc>
                <a:spcPct val="115000"/>
              </a:lnSpc>
              <a:spcBef>
                <a:spcPts val="1000"/>
              </a:spcBef>
              <a:spcAft>
                <a:spcPts val="0"/>
              </a:spcAft>
              <a:buSzPts val="1200"/>
              <a:buNone/>
              <a:defRPr sz="1200"/>
            </a:lvl7pPr>
            <a:lvl8pPr lvl="7" rtl="0">
              <a:lnSpc>
                <a:spcPct val="115000"/>
              </a:lnSpc>
              <a:spcBef>
                <a:spcPts val="1000"/>
              </a:spcBef>
              <a:spcAft>
                <a:spcPts val="0"/>
              </a:spcAft>
              <a:buSzPts val="1200"/>
              <a:buNone/>
              <a:defRPr sz="1200"/>
            </a:lvl8pPr>
            <a:lvl9pPr lvl="8" rtl="0">
              <a:lnSpc>
                <a:spcPct val="115000"/>
              </a:lnSpc>
              <a:spcBef>
                <a:spcPts val="1000"/>
              </a:spcBef>
              <a:spcAft>
                <a:spcPts val="1000"/>
              </a:spcAft>
              <a:buSzPts val="1200"/>
              <a:buNone/>
              <a:defRPr sz="1200"/>
            </a:lvl9pPr>
          </a:lstStyle>
          <a:p/>
        </p:txBody>
      </p:sp>
      <p:sp>
        <p:nvSpPr>
          <p:cNvPr id="56" name="Google Shape;56;p14"/>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rgbClr val="666666"/>
                </a:solidFill>
                <a:latin typeface="Open Sans"/>
                <a:ea typeface="Open Sans"/>
                <a:cs typeface="Open Sans"/>
                <a:sym typeface="Open Sans"/>
              </a:rPr>
              <a:t>© 2021 Turnitin LLC. All rights reserved.</a:t>
            </a:r>
            <a:endParaRPr sz="600">
              <a:solidFill>
                <a:srgbClr val="666666"/>
              </a:solidFill>
              <a:latin typeface="Open Sans"/>
              <a:ea typeface="Open Sans"/>
              <a:cs typeface="Open Sans"/>
              <a:sym typeface="Open Sans"/>
            </a:endParaRPr>
          </a:p>
        </p:txBody>
      </p:sp>
      <p:pic>
        <p:nvPicPr>
          <p:cNvPr id="57" name="Google Shape;57;p14"/>
          <p:cNvPicPr preferRelativeResize="0"/>
          <p:nvPr/>
        </p:nvPicPr>
        <p:blipFill>
          <a:blip r:embed="rId2">
            <a:alphaModFix/>
          </a:blip>
          <a:stretch>
            <a:fillRect/>
          </a:stretch>
        </p:blipFill>
        <p:spPr>
          <a:xfrm>
            <a:off x="551670" y="483372"/>
            <a:ext cx="1147802" cy="351282"/>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 Title &amp; Square Image">
  <p:cSld name="TITLE_1">
    <p:spTree>
      <p:nvGrpSpPr>
        <p:cNvPr id="58" name="Shape 58"/>
        <p:cNvGrpSpPr/>
        <p:nvPr/>
      </p:nvGrpSpPr>
      <p:grpSpPr>
        <a:xfrm>
          <a:off x="0" y="0"/>
          <a:ext cx="0" cy="0"/>
          <a:chOff x="0" y="0"/>
          <a:chExt cx="0" cy="0"/>
        </a:xfrm>
      </p:grpSpPr>
      <p:sp>
        <p:nvSpPr>
          <p:cNvPr id="59" name="Google Shape;59;p15"/>
          <p:cNvSpPr txBox="1"/>
          <p:nvPr>
            <p:ph type="ctrTitle"/>
          </p:nvPr>
        </p:nvSpPr>
        <p:spPr>
          <a:xfrm>
            <a:off x="658800" y="1702800"/>
            <a:ext cx="3153600" cy="2314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3500"/>
              <a:buNone/>
              <a:defRPr sz="3500"/>
            </a:lvl1pPr>
            <a:lvl2pPr lvl="1" rtl="0">
              <a:lnSpc>
                <a:spcPct val="100000"/>
              </a:lnSpc>
              <a:spcBef>
                <a:spcPts val="0"/>
              </a:spcBef>
              <a:spcAft>
                <a:spcPts val="0"/>
              </a:spcAft>
              <a:buSzPts val="3500"/>
              <a:buNone/>
              <a:defRPr sz="3500"/>
            </a:lvl2pPr>
            <a:lvl3pPr lvl="2" rtl="0">
              <a:lnSpc>
                <a:spcPct val="100000"/>
              </a:lnSpc>
              <a:spcBef>
                <a:spcPts val="0"/>
              </a:spcBef>
              <a:spcAft>
                <a:spcPts val="0"/>
              </a:spcAft>
              <a:buSzPts val="3500"/>
              <a:buNone/>
              <a:defRPr sz="3500"/>
            </a:lvl3pPr>
            <a:lvl4pPr lvl="3" rtl="0">
              <a:lnSpc>
                <a:spcPct val="100000"/>
              </a:lnSpc>
              <a:spcBef>
                <a:spcPts val="0"/>
              </a:spcBef>
              <a:spcAft>
                <a:spcPts val="0"/>
              </a:spcAft>
              <a:buSzPts val="3500"/>
              <a:buNone/>
              <a:defRPr sz="3500"/>
            </a:lvl4pPr>
            <a:lvl5pPr lvl="4" rtl="0">
              <a:lnSpc>
                <a:spcPct val="100000"/>
              </a:lnSpc>
              <a:spcBef>
                <a:spcPts val="0"/>
              </a:spcBef>
              <a:spcAft>
                <a:spcPts val="0"/>
              </a:spcAft>
              <a:buSzPts val="3500"/>
              <a:buNone/>
              <a:defRPr sz="3500"/>
            </a:lvl5pPr>
            <a:lvl6pPr lvl="5" rtl="0">
              <a:lnSpc>
                <a:spcPct val="100000"/>
              </a:lnSpc>
              <a:spcBef>
                <a:spcPts val="0"/>
              </a:spcBef>
              <a:spcAft>
                <a:spcPts val="0"/>
              </a:spcAft>
              <a:buSzPts val="3500"/>
              <a:buNone/>
              <a:defRPr sz="3500"/>
            </a:lvl6pPr>
            <a:lvl7pPr lvl="6" rtl="0">
              <a:lnSpc>
                <a:spcPct val="100000"/>
              </a:lnSpc>
              <a:spcBef>
                <a:spcPts val="0"/>
              </a:spcBef>
              <a:spcAft>
                <a:spcPts val="0"/>
              </a:spcAft>
              <a:buSzPts val="3500"/>
              <a:buNone/>
              <a:defRPr sz="3500"/>
            </a:lvl7pPr>
            <a:lvl8pPr lvl="7" rtl="0">
              <a:lnSpc>
                <a:spcPct val="100000"/>
              </a:lnSpc>
              <a:spcBef>
                <a:spcPts val="0"/>
              </a:spcBef>
              <a:spcAft>
                <a:spcPts val="0"/>
              </a:spcAft>
              <a:buSzPts val="3500"/>
              <a:buNone/>
              <a:defRPr sz="3500"/>
            </a:lvl8pPr>
            <a:lvl9pPr lvl="8" rtl="0">
              <a:lnSpc>
                <a:spcPct val="100000"/>
              </a:lnSpc>
              <a:spcBef>
                <a:spcPts val="0"/>
              </a:spcBef>
              <a:spcAft>
                <a:spcPts val="0"/>
              </a:spcAft>
              <a:buSzPts val="3500"/>
              <a:buNone/>
              <a:defRPr sz="3500"/>
            </a:lvl9pPr>
          </a:lstStyle>
          <a:p/>
        </p:txBody>
      </p:sp>
      <p:sp>
        <p:nvSpPr>
          <p:cNvPr id="60" name="Google Shape;60;p15"/>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rgbClr val="666666"/>
                </a:solidFill>
                <a:latin typeface="Open Sans"/>
                <a:ea typeface="Open Sans"/>
                <a:cs typeface="Open Sans"/>
                <a:sym typeface="Open Sans"/>
              </a:rPr>
              <a:t>© 2021 Turnitin LLC. All rights reserved.</a:t>
            </a:r>
            <a:endParaRPr sz="600">
              <a:solidFill>
                <a:srgbClr val="666666"/>
              </a:solidFill>
              <a:latin typeface="Open Sans"/>
              <a:ea typeface="Open Sans"/>
              <a:cs typeface="Open Sans"/>
              <a:sym typeface="Open Sans"/>
            </a:endParaRPr>
          </a:p>
        </p:txBody>
      </p:sp>
      <p:pic>
        <p:nvPicPr>
          <p:cNvPr id="61" name="Google Shape;61;p15"/>
          <p:cNvPicPr preferRelativeResize="0"/>
          <p:nvPr/>
        </p:nvPicPr>
        <p:blipFill rotWithShape="1">
          <a:blip r:embed="rId2">
            <a:alphaModFix/>
          </a:blip>
          <a:srcRect b="13413" l="13413" r="13406" t="13406"/>
          <a:stretch/>
        </p:blipFill>
        <p:spPr>
          <a:xfrm>
            <a:off x="7499650" y="187241"/>
            <a:ext cx="1319491" cy="583199"/>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 Section &amp; Icon" type="secHead">
  <p:cSld name="SECTION_HEADER">
    <p:bg>
      <p:bgPr>
        <a:solidFill>
          <a:schemeClr val="accent5"/>
        </a:solidFill>
      </p:bgPr>
    </p:bg>
    <p:spTree>
      <p:nvGrpSpPr>
        <p:cNvPr id="62" name="Shape 62"/>
        <p:cNvGrpSpPr/>
        <p:nvPr/>
      </p:nvGrpSpPr>
      <p:grpSpPr>
        <a:xfrm>
          <a:off x="0" y="0"/>
          <a:ext cx="0" cy="0"/>
          <a:chOff x="0" y="0"/>
          <a:chExt cx="0" cy="0"/>
        </a:xfrm>
      </p:grpSpPr>
      <p:sp>
        <p:nvSpPr>
          <p:cNvPr id="63" name="Google Shape;63;p16"/>
          <p:cNvSpPr txBox="1"/>
          <p:nvPr>
            <p:ph type="title"/>
          </p:nvPr>
        </p:nvSpPr>
        <p:spPr>
          <a:xfrm>
            <a:off x="1173600" y="2253600"/>
            <a:ext cx="6525600" cy="8388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SzPts val="3100"/>
              <a:buNone/>
              <a:defRPr/>
            </a:lvl1pPr>
            <a:lvl2pPr lvl="1" rtl="0">
              <a:lnSpc>
                <a:spcPct val="115000"/>
              </a:lnSpc>
              <a:spcBef>
                <a:spcPts val="0"/>
              </a:spcBef>
              <a:spcAft>
                <a:spcPts val="0"/>
              </a:spcAft>
              <a:buSzPts val="3100"/>
              <a:buNone/>
              <a:defRPr/>
            </a:lvl2pPr>
            <a:lvl3pPr lvl="2" rtl="0">
              <a:lnSpc>
                <a:spcPct val="115000"/>
              </a:lnSpc>
              <a:spcBef>
                <a:spcPts val="0"/>
              </a:spcBef>
              <a:spcAft>
                <a:spcPts val="0"/>
              </a:spcAft>
              <a:buSzPts val="3100"/>
              <a:buNone/>
              <a:defRPr/>
            </a:lvl3pPr>
            <a:lvl4pPr lvl="3" rtl="0">
              <a:lnSpc>
                <a:spcPct val="115000"/>
              </a:lnSpc>
              <a:spcBef>
                <a:spcPts val="0"/>
              </a:spcBef>
              <a:spcAft>
                <a:spcPts val="0"/>
              </a:spcAft>
              <a:buSzPts val="3100"/>
              <a:buNone/>
              <a:defRPr/>
            </a:lvl4pPr>
            <a:lvl5pPr lvl="4" rtl="0">
              <a:lnSpc>
                <a:spcPct val="115000"/>
              </a:lnSpc>
              <a:spcBef>
                <a:spcPts val="0"/>
              </a:spcBef>
              <a:spcAft>
                <a:spcPts val="0"/>
              </a:spcAft>
              <a:buSzPts val="3100"/>
              <a:buNone/>
              <a:defRPr/>
            </a:lvl5pPr>
            <a:lvl6pPr lvl="5" rtl="0">
              <a:lnSpc>
                <a:spcPct val="115000"/>
              </a:lnSpc>
              <a:spcBef>
                <a:spcPts val="0"/>
              </a:spcBef>
              <a:spcAft>
                <a:spcPts val="0"/>
              </a:spcAft>
              <a:buSzPts val="3100"/>
              <a:buNone/>
              <a:defRPr/>
            </a:lvl6pPr>
            <a:lvl7pPr lvl="6" rtl="0">
              <a:lnSpc>
                <a:spcPct val="115000"/>
              </a:lnSpc>
              <a:spcBef>
                <a:spcPts val="0"/>
              </a:spcBef>
              <a:spcAft>
                <a:spcPts val="0"/>
              </a:spcAft>
              <a:buSzPts val="3100"/>
              <a:buNone/>
              <a:defRPr/>
            </a:lvl7pPr>
            <a:lvl8pPr lvl="7" rtl="0">
              <a:lnSpc>
                <a:spcPct val="115000"/>
              </a:lnSpc>
              <a:spcBef>
                <a:spcPts val="0"/>
              </a:spcBef>
              <a:spcAft>
                <a:spcPts val="0"/>
              </a:spcAft>
              <a:buSzPts val="3100"/>
              <a:buNone/>
              <a:defRPr/>
            </a:lvl8pPr>
            <a:lvl9pPr lvl="8" rtl="0">
              <a:lnSpc>
                <a:spcPct val="115000"/>
              </a:lnSpc>
              <a:spcBef>
                <a:spcPts val="0"/>
              </a:spcBef>
              <a:spcAft>
                <a:spcPts val="0"/>
              </a:spcAft>
              <a:buSzPts val="3100"/>
              <a:buNone/>
              <a:defRPr/>
            </a:lvl9pPr>
          </a:lstStyle>
          <a:p/>
        </p:txBody>
      </p:sp>
      <p:sp>
        <p:nvSpPr>
          <p:cNvPr id="64" name="Google Shape;64;p16"/>
          <p:cNvSpPr txBox="1"/>
          <p:nvPr>
            <p:ph idx="1" type="subTitle"/>
          </p:nvPr>
        </p:nvSpPr>
        <p:spPr>
          <a:xfrm>
            <a:off x="1173600" y="3088800"/>
            <a:ext cx="4546800" cy="468000"/>
          </a:xfrm>
          <a:prstGeom prst="rect">
            <a:avLst/>
          </a:prstGeom>
        </p:spPr>
        <p:txBody>
          <a:bodyPr anchorCtr="0" anchor="t" bIns="91425" lIns="91425" spcFirstLastPara="1" rIns="91425" wrap="square" tIns="91425">
            <a:noAutofit/>
          </a:bodyPr>
          <a:lstStyle>
            <a:lvl1pPr lvl="0" rtl="0">
              <a:spcBef>
                <a:spcPts val="0"/>
              </a:spcBef>
              <a:spcAft>
                <a:spcPts val="0"/>
              </a:spcAft>
              <a:buSzPts val="1100"/>
              <a:buNone/>
              <a:defRPr sz="1100"/>
            </a:lvl1pPr>
            <a:lvl2pPr lvl="1" rtl="0">
              <a:spcBef>
                <a:spcPts val="1600"/>
              </a:spcBef>
              <a:spcAft>
                <a:spcPts val="0"/>
              </a:spcAft>
              <a:buSzPts val="1100"/>
              <a:buNone/>
              <a:defRPr sz="1100"/>
            </a:lvl2pPr>
            <a:lvl3pPr lvl="2" rtl="0">
              <a:spcBef>
                <a:spcPts val="1600"/>
              </a:spcBef>
              <a:spcAft>
                <a:spcPts val="0"/>
              </a:spcAft>
              <a:buSzPts val="1100"/>
              <a:buNone/>
              <a:defRPr sz="1100"/>
            </a:lvl3pPr>
            <a:lvl4pPr lvl="3" rtl="0">
              <a:spcBef>
                <a:spcPts val="1600"/>
              </a:spcBef>
              <a:spcAft>
                <a:spcPts val="0"/>
              </a:spcAft>
              <a:buSzPts val="1100"/>
              <a:buNone/>
              <a:defRPr sz="1100"/>
            </a:lvl4pPr>
            <a:lvl5pPr lvl="4" rtl="0">
              <a:spcBef>
                <a:spcPts val="1600"/>
              </a:spcBef>
              <a:spcAft>
                <a:spcPts val="0"/>
              </a:spcAft>
              <a:buSzPts val="1100"/>
              <a:buNone/>
              <a:defRPr sz="1100"/>
            </a:lvl5pPr>
            <a:lvl6pPr lvl="5" rtl="0">
              <a:spcBef>
                <a:spcPts val="1600"/>
              </a:spcBef>
              <a:spcAft>
                <a:spcPts val="0"/>
              </a:spcAft>
              <a:buSzPts val="1100"/>
              <a:buNone/>
              <a:defRPr sz="1100"/>
            </a:lvl6pPr>
            <a:lvl7pPr lvl="6" rtl="0">
              <a:spcBef>
                <a:spcPts val="1600"/>
              </a:spcBef>
              <a:spcAft>
                <a:spcPts val="0"/>
              </a:spcAft>
              <a:buSzPts val="1100"/>
              <a:buNone/>
              <a:defRPr sz="1100"/>
            </a:lvl7pPr>
            <a:lvl8pPr lvl="7" rtl="0">
              <a:spcBef>
                <a:spcPts val="1600"/>
              </a:spcBef>
              <a:spcAft>
                <a:spcPts val="0"/>
              </a:spcAft>
              <a:buSzPts val="1100"/>
              <a:buNone/>
              <a:defRPr sz="1100"/>
            </a:lvl8pPr>
            <a:lvl9pPr lvl="8" rtl="0">
              <a:spcBef>
                <a:spcPts val="1600"/>
              </a:spcBef>
              <a:spcAft>
                <a:spcPts val="1600"/>
              </a:spcAft>
              <a:buSzPts val="1100"/>
              <a:buNone/>
              <a:defRPr sz="1100"/>
            </a:lvl9pPr>
          </a:lstStyle>
          <a:p/>
        </p:txBody>
      </p:sp>
      <p:pic>
        <p:nvPicPr>
          <p:cNvPr id="65" name="Google Shape;65;p16"/>
          <p:cNvPicPr preferRelativeResize="0"/>
          <p:nvPr/>
        </p:nvPicPr>
        <p:blipFill rotWithShape="1">
          <a:blip r:embed="rId2">
            <a:alphaModFix/>
          </a:blip>
          <a:srcRect b="13413" l="13413" r="13406" t="13406"/>
          <a:stretch/>
        </p:blipFill>
        <p:spPr>
          <a:xfrm>
            <a:off x="7499650" y="187241"/>
            <a:ext cx="1319491" cy="583199"/>
          </a:xfrm>
          <a:prstGeom prst="rect">
            <a:avLst/>
          </a:prstGeom>
          <a:noFill/>
          <a:ln>
            <a:noFill/>
          </a:ln>
        </p:spPr>
      </p:pic>
      <p:sp>
        <p:nvSpPr>
          <p:cNvPr id="66" name="Google Shape;66;p16"/>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rgbClr val="666666"/>
                </a:solidFill>
                <a:latin typeface="Open Sans"/>
                <a:ea typeface="Open Sans"/>
                <a:cs typeface="Open Sans"/>
                <a:sym typeface="Open Sans"/>
              </a:rPr>
              <a:t>© 2021 Turnitin LLC. All rights reserved.</a:t>
            </a:r>
            <a:endParaRPr sz="600">
              <a:solidFill>
                <a:srgbClr val="666666"/>
              </a:solidFill>
              <a:latin typeface="Open Sans"/>
              <a:ea typeface="Open Sans"/>
              <a:cs typeface="Open Sans"/>
              <a:sym typeface="Open San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 Section &amp; Long Copy">
  <p:cSld name="SECTION_HEADER_1">
    <p:bg>
      <p:bgPr>
        <a:solidFill>
          <a:schemeClr val="dk1"/>
        </a:solidFill>
      </p:bgPr>
    </p:bg>
    <p:spTree>
      <p:nvGrpSpPr>
        <p:cNvPr id="67" name="Shape 67"/>
        <p:cNvGrpSpPr/>
        <p:nvPr/>
      </p:nvGrpSpPr>
      <p:grpSpPr>
        <a:xfrm>
          <a:off x="0" y="0"/>
          <a:ext cx="0" cy="0"/>
          <a:chOff x="0" y="0"/>
          <a:chExt cx="0" cy="0"/>
        </a:xfrm>
      </p:grpSpPr>
      <p:sp>
        <p:nvSpPr>
          <p:cNvPr id="68" name="Google Shape;68;p17"/>
          <p:cNvSpPr txBox="1"/>
          <p:nvPr>
            <p:ph type="title"/>
          </p:nvPr>
        </p:nvSpPr>
        <p:spPr>
          <a:xfrm>
            <a:off x="763200" y="2253600"/>
            <a:ext cx="4546800" cy="8388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Clr>
                <a:srgbClr val="FFFFFF"/>
              </a:buClr>
              <a:buSzPts val="3100"/>
              <a:buNone/>
              <a:defRPr>
                <a:solidFill>
                  <a:srgbClr val="FFFFFF"/>
                </a:solidFill>
              </a:defRPr>
            </a:lvl1pPr>
            <a:lvl2pPr lvl="1" rtl="0">
              <a:lnSpc>
                <a:spcPct val="115000"/>
              </a:lnSpc>
              <a:spcBef>
                <a:spcPts val="0"/>
              </a:spcBef>
              <a:spcAft>
                <a:spcPts val="0"/>
              </a:spcAft>
              <a:buClr>
                <a:srgbClr val="FFFFFF"/>
              </a:buClr>
              <a:buSzPts val="3100"/>
              <a:buNone/>
              <a:defRPr>
                <a:solidFill>
                  <a:srgbClr val="FFFFFF"/>
                </a:solidFill>
              </a:defRPr>
            </a:lvl2pPr>
            <a:lvl3pPr lvl="2" rtl="0">
              <a:lnSpc>
                <a:spcPct val="115000"/>
              </a:lnSpc>
              <a:spcBef>
                <a:spcPts val="0"/>
              </a:spcBef>
              <a:spcAft>
                <a:spcPts val="0"/>
              </a:spcAft>
              <a:buClr>
                <a:srgbClr val="FFFFFF"/>
              </a:buClr>
              <a:buSzPts val="3100"/>
              <a:buNone/>
              <a:defRPr>
                <a:solidFill>
                  <a:srgbClr val="FFFFFF"/>
                </a:solidFill>
              </a:defRPr>
            </a:lvl3pPr>
            <a:lvl4pPr lvl="3" rtl="0">
              <a:lnSpc>
                <a:spcPct val="115000"/>
              </a:lnSpc>
              <a:spcBef>
                <a:spcPts val="0"/>
              </a:spcBef>
              <a:spcAft>
                <a:spcPts val="0"/>
              </a:spcAft>
              <a:buClr>
                <a:srgbClr val="FFFFFF"/>
              </a:buClr>
              <a:buSzPts val="3100"/>
              <a:buNone/>
              <a:defRPr>
                <a:solidFill>
                  <a:srgbClr val="FFFFFF"/>
                </a:solidFill>
              </a:defRPr>
            </a:lvl4pPr>
            <a:lvl5pPr lvl="4" rtl="0">
              <a:lnSpc>
                <a:spcPct val="115000"/>
              </a:lnSpc>
              <a:spcBef>
                <a:spcPts val="0"/>
              </a:spcBef>
              <a:spcAft>
                <a:spcPts val="0"/>
              </a:spcAft>
              <a:buClr>
                <a:srgbClr val="FFFFFF"/>
              </a:buClr>
              <a:buSzPts val="3100"/>
              <a:buNone/>
              <a:defRPr>
                <a:solidFill>
                  <a:srgbClr val="FFFFFF"/>
                </a:solidFill>
              </a:defRPr>
            </a:lvl5pPr>
            <a:lvl6pPr lvl="5" rtl="0">
              <a:lnSpc>
                <a:spcPct val="115000"/>
              </a:lnSpc>
              <a:spcBef>
                <a:spcPts val="0"/>
              </a:spcBef>
              <a:spcAft>
                <a:spcPts val="0"/>
              </a:spcAft>
              <a:buClr>
                <a:srgbClr val="FFFFFF"/>
              </a:buClr>
              <a:buSzPts val="3100"/>
              <a:buNone/>
              <a:defRPr>
                <a:solidFill>
                  <a:srgbClr val="FFFFFF"/>
                </a:solidFill>
              </a:defRPr>
            </a:lvl6pPr>
            <a:lvl7pPr lvl="6" rtl="0">
              <a:lnSpc>
                <a:spcPct val="115000"/>
              </a:lnSpc>
              <a:spcBef>
                <a:spcPts val="0"/>
              </a:spcBef>
              <a:spcAft>
                <a:spcPts val="0"/>
              </a:spcAft>
              <a:buClr>
                <a:srgbClr val="FFFFFF"/>
              </a:buClr>
              <a:buSzPts val="3100"/>
              <a:buNone/>
              <a:defRPr>
                <a:solidFill>
                  <a:srgbClr val="FFFFFF"/>
                </a:solidFill>
              </a:defRPr>
            </a:lvl7pPr>
            <a:lvl8pPr lvl="7" rtl="0">
              <a:lnSpc>
                <a:spcPct val="115000"/>
              </a:lnSpc>
              <a:spcBef>
                <a:spcPts val="0"/>
              </a:spcBef>
              <a:spcAft>
                <a:spcPts val="0"/>
              </a:spcAft>
              <a:buClr>
                <a:srgbClr val="FFFFFF"/>
              </a:buClr>
              <a:buSzPts val="3100"/>
              <a:buNone/>
              <a:defRPr>
                <a:solidFill>
                  <a:srgbClr val="FFFFFF"/>
                </a:solidFill>
              </a:defRPr>
            </a:lvl8pPr>
            <a:lvl9pPr lvl="8" rtl="0">
              <a:lnSpc>
                <a:spcPct val="115000"/>
              </a:lnSpc>
              <a:spcBef>
                <a:spcPts val="0"/>
              </a:spcBef>
              <a:spcAft>
                <a:spcPts val="0"/>
              </a:spcAft>
              <a:buClr>
                <a:srgbClr val="FFFFFF"/>
              </a:buClr>
              <a:buSzPts val="3100"/>
              <a:buNone/>
              <a:defRPr>
                <a:solidFill>
                  <a:srgbClr val="FFFFFF"/>
                </a:solidFill>
              </a:defRPr>
            </a:lvl9pPr>
          </a:lstStyle>
          <a:p/>
        </p:txBody>
      </p:sp>
      <p:sp>
        <p:nvSpPr>
          <p:cNvPr id="69" name="Google Shape;69;p17"/>
          <p:cNvSpPr txBox="1"/>
          <p:nvPr>
            <p:ph idx="1" type="subTitle"/>
          </p:nvPr>
        </p:nvSpPr>
        <p:spPr>
          <a:xfrm>
            <a:off x="763200" y="3632400"/>
            <a:ext cx="4546800" cy="4680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FFFFFF"/>
              </a:buClr>
              <a:buSzPts val="1100"/>
              <a:buNone/>
              <a:defRPr sz="1100">
                <a:solidFill>
                  <a:srgbClr val="FFFFFF"/>
                </a:solidFill>
              </a:defRPr>
            </a:lvl1pPr>
            <a:lvl2pPr lvl="1" rtl="0">
              <a:spcBef>
                <a:spcPts val="1600"/>
              </a:spcBef>
              <a:spcAft>
                <a:spcPts val="0"/>
              </a:spcAft>
              <a:buClr>
                <a:srgbClr val="FFFFFF"/>
              </a:buClr>
              <a:buSzPts val="1100"/>
              <a:buNone/>
              <a:defRPr sz="1100">
                <a:solidFill>
                  <a:srgbClr val="FFFFFF"/>
                </a:solidFill>
              </a:defRPr>
            </a:lvl2pPr>
            <a:lvl3pPr lvl="2" rtl="0">
              <a:spcBef>
                <a:spcPts val="1600"/>
              </a:spcBef>
              <a:spcAft>
                <a:spcPts val="0"/>
              </a:spcAft>
              <a:buClr>
                <a:srgbClr val="FFFFFF"/>
              </a:buClr>
              <a:buSzPts val="1100"/>
              <a:buNone/>
              <a:defRPr sz="1100">
                <a:solidFill>
                  <a:srgbClr val="FFFFFF"/>
                </a:solidFill>
              </a:defRPr>
            </a:lvl3pPr>
            <a:lvl4pPr lvl="3" rtl="0">
              <a:spcBef>
                <a:spcPts val="1600"/>
              </a:spcBef>
              <a:spcAft>
                <a:spcPts val="0"/>
              </a:spcAft>
              <a:buClr>
                <a:srgbClr val="FFFFFF"/>
              </a:buClr>
              <a:buSzPts val="1100"/>
              <a:buNone/>
              <a:defRPr sz="1100">
                <a:solidFill>
                  <a:srgbClr val="FFFFFF"/>
                </a:solidFill>
              </a:defRPr>
            </a:lvl4pPr>
            <a:lvl5pPr lvl="4" rtl="0">
              <a:spcBef>
                <a:spcPts val="1600"/>
              </a:spcBef>
              <a:spcAft>
                <a:spcPts val="0"/>
              </a:spcAft>
              <a:buClr>
                <a:srgbClr val="FFFFFF"/>
              </a:buClr>
              <a:buSzPts val="1100"/>
              <a:buNone/>
              <a:defRPr sz="1100">
                <a:solidFill>
                  <a:srgbClr val="FFFFFF"/>
                </a:solidFill>
              </a:defRPr>
            </a:lvl5pPr>
            <a:lvl6pPr lvl="5" rtl="0">
              <a:spcBef>
                <a:spcPts val="1600"/>
              </a:spcBef>
              <a:spcAft>
                <a:spcPts val="0"/>
              </a:spcAft>
              <a:buClr>
                <a:srgbClr val="FFFFFF"/>
              </a:buClr>
              <a:buSzPts val="1100"/>
              <a:buNone/>
              <a:defRPr sz="1100">
                <a:solidFill>
                  <a:srgbClr val="FFFFFF"/>
                </a:solidFill>
              </a:defRPr>
            </a:lvl6pPr>
            <a:lvl7pPr lvl="6" rtl="0">
              <a:spcBef>
                <a:spcPts val="1600"/>
              </a:spcBef>
              <a:spcAft>
                <a:spcPts val="0"/>
              </a:spcAft>
              <a:buClr>
                <a:srgbClr val="FFFFFF"/>
              </a:buClr>
              <a:buSzPts val="1100"/>
              <a:buNone/>
              <a:defRPr sz="1100">
                <a:solidFill>
                  <a:srgbClr val="FFFFFF"/>
                </a:solidFill>
              </a:defRPr>
            </a:lvl7pPr>
            <a:lvl8pPr lvl="7" rtl="0">
              <a:spcBef>
                <a:spcPts val="1600"/>
              </a:spcBef>
              <a:spcAft>
                <a:spcPts val="0"/>
              </a:spcAft>
              <a:buClr>
                <a:srgbClr val="FFFFFF"/>
              </a:buClr>
              <a:buSzPts val="1100"/>
              <a:buNone/>
              <a:defRPr sz="1100">
                <a:solidFill>
                  <a:srgbClr val="FFFFFF"/>
                </a:solidFill>
              </a:defRPr>
            </a:lvl8pPr>
            <a:lvl9pPr lvl="8" rtl="0">
              <a:spcBef>
                <a:spcPts val="1600"/>
              </a:spcBef>
              <a:spcAft>
                <a:spcPts val="1600"/>
              </a:spcAft>
              <a:buClr>
                <a:srgbClr val="FFFFFF"/>
              </a:buClr>
              <a:buSzPts val="1100"/>
              <a:buNone/>
              <a:defRPr sz="1100">
                <a:solidFill>
                  <a:srgbClr val="FFFFFF"/>
                </a:solidFill>
              </a:defRPr>
            </a:lvl9pPr>
          </a:lstStyle>
          <a:p/>
        </p:txBody>
      </p:sp>
      <p:sp>
        <p:nvSpPr>
          <p:cNvPr id="70" name="Google Shape;70;p17"/>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chemeClr val="accent5"/>
                </a:solidFill>
                <a:latin typeface="Open Sans"/>
                <a:ea typeface="Open Sans"/>
                <a:cs typeface="Open Sans"/>
                <a:sym typeface="Open Sans"/>
              </a:rPr>
              <a:t>© 2021 Turnitin LLC. All rights reserved.</a:t>
            </a:r>
            <a:endParaRPr sz="600">
              <a:solidFill>
                <a:schemeClr val="accent5"/>
              </a:solidFill>
              <a:latin typeface="Open Sans"/>
              <a:ea typeface="Open Sans"/>
              <a:cs typeface="Open Sans"/>
              <a:sym typeface="Open Sans"/>
            </a:endParaRPr>
          </a:p>
        </p:txBody>
      </p:sp>
      <p:pic>
        <p:nvPicPr>
          <p:cNvPr id="71" name="Google Shape;71;p17"/>
          <p:cNvPicPr preferRelativeResize="0"/>
          <p:nvPr/>
        </p:nvPicPr>
        <p:blipFill>
          <a:blip r:embed="rId2">
            <a:alphaModFix/>
          </a:blip>
          <a:stretch>
            <a:fillRect/>
          </a:stretch>
        </p:blipFill>
        <p:spPr>
          <a:xfrm>
            <a:off x="7550991" y="296587"/>
            <a:ext cx="1216799" cy="364515"/>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2. TOC">
  <p:cSld name="TITLE_AND_BODY_2">
    <p:bg>
      <p:bgPr>
        <a:solidFill>
          <a:schemeClr val="accent2"/>
        </a:solidFill>
      </p:bgPr>
    </p:bg>
    <p:spTree>
      <p:nvGrpSpPr>
        <p:cNvPr id="72" name="Shape 72"/>
        <p:cNvGrpSpPr/>
        <p:nvPr/>
      </p:nvGrpSpPr>
      <p:grpSpPr>
        <a:xfrm>
          <a:off x="0" y="0"/>
          <a:ext cx="0" cy="0"/>
          <a:chOff x="0" y="0"/>
          <a:chExt cx="0" cy="0"/>
        </a:xfrm>
      </p:grpSpPr>
      <p:sp>
        <p:nvSpPr>
          <p:cNvPr id="73" name="Google Shape;73;p18"/>
          <p:cNvSpPr txBox="1"/>
          <p:nvPr>
            <p:ph type="title"/>
          </p:nvPr>
        </p:nvSpPr>
        <p:spPr>
          <a:xfrm>
            <a:off x="752400" y="604800"/>
            <a:ext cx="6292800" cy="658800"/>
          </a:xfrm>
          <a:prstGeom prst="rect">
            <a:avLst/>
          </a:prstGeom>
        </p:spPr>
        <p:txBody>
          <a:bodyPr anchorCtr="0" anchor="t" bIns="91425" lIns="91425" spcFirstLastPara="1" rIns="91425" wrap="square" tIns="91425">
            <a:noAutofit/>
          </a:bodyPr>
          <a:lstStyle>
            <a:lvl1pPr lvl="0" rtl="0">
              <a:spcBef>
                <a:spcPts val="0"/>
              </a:spcBef>
              <a:spcAft>
                <a:spcPts val="0"/>
              </a:spcAft>
              <a:buSzPts val="2600"/>
              <a:buNone/>
              <a:defRPr sz="26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p:txBody>
      </p:sp>
      <p:sp>
        <p:nvSpPr>
          <p:cNvPr id="74" name="Google Shape;74;p18"/>
          <p:cNvSpPr txBox="1"/>
          <p:nvPr>
            <p:ph idx="1" type="body"/>
          </p:nvPr>
        </p:nvSpPr>
        <p:spPr>
          <a:xfrm>
            <a:off x="792000" y="1386000"/>
            <a:ext cx="7740000" cy="2912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Clr>
                <a:schemeClr val="lt1"/>
              </a:buClr>
              <a:buSzPts val="1200"/>
              <a:buFont typeface="Open Sans SemiBold"/>
              <a:buChar char="●"/>
              <a:defRPr>
                <a:solidFill>
                  <a:schemeClr val="lt1"/>
                </a:solidFill>
                <a:latin typeface="Open Sans SemiBold"/>
                <a:ea typeface="Open Sans SemiBold"/>
                <a:cs typeface="Open Sans SemiBold"/>
                <a:sym typeface="Open Sans SemiBold"/>
              </a:defRPr>
            </a:lvl1pPr>
            <a:lvl2pPr indent="-304800" lvl="1" marL="914400" rtl="0">
              <a:spcBef>
                <a:spcPts val="0"/>
              </a:spcBef>
              <a:spcAft>
                <a:spcPts val="0"/>
              </a:spcAft>
              <a:buClr>
                <a:schemeClr val="lt1"/>
              </a:buClr>
              <a:buSzPts val="1200"/>
              <a:buFont typeface="Open Sans SemiBold"/>
              <a:buChar char="○"/>
              <a:defRPr>
                <a:solidFill>
                  <a:schemeClr val="lt1"/>
                </a:solidFill>
                <a:latin typeface="Open Sans SemiBold"/>
                <a:ea typeface="Open Sans SemiBold"/>
                <a:cs typeface="Open Sans SemiBold"/>
                <a:sym typeface="Open Sans SemiBold"/>
              </a:defRPr>
            </a:lvl2pPr>
            <a:lvl3pPr indent="-304800" lvl="2" marL="1371600" rtl="0">
              <a:spcBef>
                <a:spcPts val="0"/>
              </a:spcBef>
              <a:spcAft>
                <a:spcPts val="0"/>
              </a:spcAft>
              <a:buClr>
                <a:schemeClr val="lt1"/>
              </a:buClr>
              <a:buSzPts val="1200"/>
              <a:buFont typeface="Open Sans SemiBold"/>
              <a:buChar char="■"/>
              <a:defRPr>
                <a:solidFill>
                  <a:schemeClr val="lt1"/>
                </a:solidFill>
                <a:latin typeface="Open Sans SemiBold"/>
                <a:ea typeface="Open Sans SemiBold"/>
                <a:cs typeface="Open Sans SemiBold"/>
                <a:sym typeface="Open Sans SemiBold"/>
              </a:defRPr>
            </a:lvl3pPr>
            <a:lvl4pPr indent="-304800" lvl="3" marL="1828800" rtl="0">
              <a:spcBef>
                <a:spcPts val="0"/>
              </a:spcBef>
              <a:spcAft>
                <a:spcPts val="0"/>
              </a:spcAft>
              <a:buClr>
                <a:schemeClr val="lt1"/>
              </a:buClr>
              <a:buSzPts val="1200"/>
              <a:buFont typeface="Open Sans SemiBold"/>
              <a:buChar char="●"/>
              <a:defRPr>
                <a:solidFill>
                  <a:schemeClr val="lt1"/>
                </a:solidFill>
                <a:latin typeface="Open Sans SemiBold"/>
                <a:ea typeface="Open Sans SemiBold"/>
                <a:cs typeface="Open Sans SemiBold"/>
                <a:sym typeface="Open Sans SemiBold"/>
              </a:defRPr>
            </a:lvl4pPr>
            <a:lvl5pPr indent="-304800" lvl="4" marL="2286000" rtl="0">
              <a:spcBef>
                <a:spcPts val="0"/>
              </a:spcBef>
              <a:spcAft>
                <a:spcPts val="0"/>
              </a:spcAft>
              <a:buClr>
                <a:schemeClr val="lt1"/>
              </a:buClr>
              <a:buSzPts val="1200"/>
              <a:buFont typeface="Open Sans SemiBold"/>
              <a:buChar char="○"/>
              <a:defRPr>
                <a:solidFill>
                  <a:schemeClr val="lt1"/>
                </a:solidFill>
                <a:latin typeface="Open Sans SemiBold"/>
                <a:ea typeface="Open Sans SemiBold"/>
                <a:cs typeface="Open Sans SemiBold"/>
                <a:sym typeface="Open Sans SemiBold"/>
              </a:defRPr>
            </a:lvl5pPr>
            <a:lvl6pPr indent="-304800" lvl="5" marL="2743200" rtl="0">
              <a:spcBef>
                <a:spcPts val="0"/>
              </a:spcBef>
              <a:spcAft>
                <a:spcPts val="0"/>
              </a:spcAft>
              <a:buClr>
                <a:schemeClr val="lt1"/>
              </a:buClr>
              <a:buSzPts val="1200"/>
              <a:buFont typeface="Open Sans SemiBold"/>
              <a:buChar char="■"/>
              <a:defRPr>
                <a:solidFill>
                  <a:schemeClr val="lt1"/>
                </a:solidFill>
                <a:latin typeface="Open Sans SemiBold"/>
                <a:ea typeface="Open Sans SemiBold"/>
                <a:cs typeface="Open Sans SemiBold"/>
                <a:sym typeface="Open Sans SemiBold"/>
              </a:defRPr>
            </a:lvl6pPr>
            <a:lvl7pPr indent="-304800" lvl="6" marL="3200400" rtl="0">
              <a:spcBef>
                <a:spcPts val="0"/>
              </a:spcBef>
              <a:spcAft>
                <a:spcPts val="0"/>
              </a:spcAft>
              <a:buClr>
                <a:schemeClr val="lt1"/>
              </a:buClr>
              <a:buSzPts val="1200"/>
              <a:buFont typeface="Open Sans SemiBold"/>
              <a:buChar char="●"/>
              <a:defRPr>
                <a:solidFill>
                  <a:schemeClr val="lt1"/>
                </a:solidFill>
                <a:latin typeface="Open Sans SemiBold"/>
                <a:ea typeface="Open Sans SemiBold"/>
                <a:cs typeface="Open Sans SemiBold"/>
                <a:sym typeface="Open Sans SemiBold"/>
              </a:defRPr>
            </a:lvl7pPr>
            <a:lvl8pPr indent="-304800" lvl="7" marL="3657600" rtl="0">
              <a:spcBef>
                <a:spcPts val="0"/>
              </a:spcBef>
              <a:spcAft>
                <a:spcPts val="0"/>
              </a:spcAft>
              <a:buClr>
                <a:schemeClr val="lt1"/>
              </a:buClr>
              <a:buSzPts val="1200"/>
              <a:buFont typeface="Open Sans SemiBold"/>
              <a:buChar char="○"/>
              <a:defRPr>
                <a:solidFill>
                  <a:schemeClr val="lt1"/>
                </a:solidFill>
                <a:latin typeface="Open Sans SemiBold"/>
                <a:ea typeface="Open Sans SemiBold"/>
                <a:cs typeface="Open Sans SemiBold"/>
                <a:sym typeface="Open Sans SemiBold"/>
              </a:defRPr>
            </a:lvl8pPr>
            <a:lvl9pPr indent="-304800" lvl="8" marL="4114800" rtl="0">
              <a:spcBef>
                <a:spcPts val="0"/>
              </a:spcBef>
              <a:spcAft>
                <a:spcPts val="0"/>
              </a:spcAft>
              <a:buClr>
                <a:schemeClr val="lt1"/>
              </a:buClr>
              <a:buSzPts val="1200"/>
              <a:buFont typeface="Open Sans SemiBold"/>
              <a:buChar char="■"/>
              <a:defRPr>
                <a:solidFill>
                  <a:schemeClr val="lt1"/>
                </a:solidFill>
                <a:latin typeface="Open Sans SemiBold"/>
                <a:ea typeface="Open Sans SemiBold"/>
                <a:cs typeface="Open Sans SemiBold"/>
                <a:sym typeface="Open Sans SemiBold"/>
              </a:defRPr>
            </a:lvl9pPr>
          </a:lstStyle>
          <a:p/>
        </p:txBody>
      </p:sp>
      <p:pic>
        <p:nvPicPr>
          <p:cNvPr id="75" name="Google Shape;75;p18"/>
          <p:cNvPicPr preferRelativeResize="0"/>
          <p:nvPr/>
        </p:nvPicPr>
        <p:blipFill rotWithShape="1">
          <a:blip r:embed="rId2">
            <a:alphaModFix/>
          </a:blip>
          <a:srcRect b="13413" l="13413" r="13406" t="13406"/>
          <a:stretch/>
        </p:blipFill>
        <p:spPr>
          <a:xfrm>
            <a:off x="7499650" y="187241"/>
            <a:ext cx="1319491" cy="583199"/>
          </a:xfrm>
          <a:prstGeom prst="rect">
            <a:avLst/>
          </a:prstGeom>
          <a:noFill/>
          <a:ln>
            <a:noFill/>
          </a:ln>
        </p:spPr>
      </p:pic>
      <p:sp>
        <p:nvSpPr>
          <p:cNvPr id="76" name="Google Shape;76;p18"/>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rgbClr val="666666"/>
                </a:solidFill>
                <a:latin typeface="Open Sans"/>
                <a:ea typeface="Open Sans"/>
                <a:cs typeface="Open Sans"/>
                <a:sym typeface="Open Sans"/>
              </a:rPr>
              <a:t>© 2021 Turnitin LLC. All rights reserved.</a:t>
            </a:r>
            <a:endParaRPr sz="600">
              <a:solidFill>
                <a:srgbClr val="666666"/>
              </a:solidFill>
              <a:latin typeface="Open Sans"/>
              <a:ea typeface="Open Sans"/>
              <a:cs typeface="Open Sans"/>
              <a:sym typeface="Open San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3. Title &amp; Body">
  <p:cSld name="TITLE_AND_BODY_1_1">
    <p:spTree>
      <p:nvGrpSpPr>
        <p:cNvPr id="77" name="Shape 77"/>
        <p:cNvGrpSpPr/>
        <p:nvPr/>
      </p:nvGrpSpPr>
      <p:grpSpPr>
        <a:xfrm>
          <a:off x="0" y="0"/>
          <a:ext cx="0" cy="0"/>
          <a:chOff x="0" y="0"/>
          <a:chExt cx="0" cy="0"/>
        </a:xfrm>
      </p:grpSpPr>
      <p:sp>
        <p:nvSpPr>
          <p:cNvPr id="78" name="Google Shape;78;p19"/>
          <p:cNvSpPr txBox="1"/>
          <p:nvPr>
            <p:ph type="title"/>
          </p:nvPr>
        </p:nvSpPr>
        <p:spPr>
          <a:xfrm>
            <a:off x="752400" y="604800"/>
            <a:ext cx="6292800" cy="658800"/>
          </a:xfrm>
          <a:prstGeom prst="rect">
            <a:avLst/>
          </a:prstGeom>
        </p:spPr>
        <p:txBody>
          <a:bodyPr anchorCtr="0" anchor="t" bIns="91425" lIns="91425" spcFirstLastPara="1" rIns="91425" wrap="square" tIns="91425">
            <a:noAutofit/>
          </a:bodyPr>
          <a:lstStyle>
            <a:lvl1pPr lvl="0" rtl="0">
              <a:spcBef>
                <a:spcPts val="0"/>
              </a:spcBef>
              <a:spcAft>
                <a:spcPts val="0"/>
              </a:spcAft>
              <a:buSzPts val="2600"/>
              <a:buNone/>
              <a:defRPr sz="26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p:txBody>
      </p:sp>
      <p:sp>
        <p:nvSpPr>
          <p:cNvPr id="79" name="Google Shape;79;p19"/>
          <p:cNvSpPr txBox="1"/>
          <p:nvPr>
            <p:ph idx="1" type="body"/>
          </p:nvPr>
        </p:nvSpPr>
        <p:spPr>
          <a:xfrm>
            <a:off x="752400" y="1724400"/>
            <a:ext cx="7740000" cy="2912400"/>
          </a:xfrm>
          <a:prstGeom prst="rect">
            <a:avLst/>
          </a:prstGeom>
        </p:spPr>
        <p:txBody>
          <a:bodyPr anchorCtr="0" anchor="t" bIns="91425" lIns="91425" spcFirstLastPara="1" rIns="91425" wrap="square" tIns="91425">
            <a:noAutofit/>
          </a:bodyPr>
          <a:lstStyle>
            <a:lvl1pPr indent="-323850" lvl="0" marL="457200" rtl="0">
              <a:spcBef>
                <a:spcPts val="0"/>
              </a:spcBef>
              <a:spcAft>
                <a:spcPts val="0"/>
              </a:spcAft>
              <a:buSzPts val="1500"/>
              <a:buChar char="●"/>
              <a:defRPr sz="1500"/>
            </a:lvl1pPr>
            <a:lvl2pPr indent="-323850" lvl="1" marL="914400" rtl="0">
              <a:spcBef>
                <a:spcPts val="1600"/>
              </a:spcBef>
              <a:spcAft>
                <a:spcPts val="0"/>
              </a:spcAft>
              <a:buSzPts val="1500"/>
              <a:buChar char="○"/>
              <a:defRPr sz="1500"/>
            </a:lvl2pPr>
            <a:lvl3pPr indent="-323850" lvl="2" marL="1371600" rtl="0">
              <a:spcBef>
                <a:spcPts val="1600"/>
              </a:spcBef>
              <a:spcAft>
                <a:spcPts val="0"/>
              </a:spcAft>
              <a:buSzPts val="1500"/>
              <a:buChar char="■"/>
              <a:defRPr sz="1500"/>
            </a:lvl3pPr>
            <a:lvl4pPr indent="-323850" lvl="3" marL="1828800" rtl="0">
              <a:spcBef>
                <a:spcPts val="1600"/>
              </a:spcBef>
              <a:spcAft>
                <a:spcPts val="0"/>
              </a:spcAft>
              <a:buSzPts val="1500"/>
              <a:buChar char="●"/>
              <a:defRPr sz="1500"/>
            </a:lvl4pPr>
            <a:lvl5pPr indent="-323850" lvl="4" marL="2286000" rtl="0">
              <a:spcBef>
                <a:spcPts val="1600"/>
              </a:spcBef>
              <a:spcAft>
                <a:spcPts val="0"/>
              </a:spcAft>
              <a:buSzPts val="1500"/>
              <a:buChar char="○"/>
              <a:defRPr sz="1500"/>
            </a:lvl5pPr>
            <a:lvl6pPr indent="-323850" lvl="5" marL="2743200" rtl="0">
              <a:spcBef>
                <a:spcPts val="1600"/>
              </a:spcBef>
              <a:spcAft>
                <a:spcPts val="0"/>
              </a:spcAft>
              <a:buSzPts val="1500"/>
              <a:buChar char="■"/>
              <a:defRPr sz="1500"/>
            </a:lvl6pPr>
            <a:lvl7pPr indent="-323850" lvl="6" marL="3200400" rtl="0">
              <a:spcBef>
                <a:spcPts val="1600"/>
              </a:spcBef>
              <a:spcAft>
                <a:spcPts val="0"/>
              </a:spcAft>
              <a:buSzPts val="1500"/>
              <a:buChar char="●"/>
              <a:defRPr sz="1500"/>
            </a:lvl7pPr>
            <a:lvl8pPr indent="-323850" lvl="7" marL="3657600" rtl="0">
              <a:spcBef>
                <a:spcPts val="1600"/>
              </a:spcBef>
              <a:spcAft>
                <a:spcPts val="0"/>
              </a:spcAft>
              <a:buSzPts val="1500"/>
              <a:buChar char="○"/>
              <a:defRPr sz="1500"/>
            </a:lvl8pPr>
            <a:lvl9pPr indent="-323850" lvl="8" marL="4114800" rtl="0">
              <a:spcBef>
                <a:spcPts val="1600"/>
              </a:spcBef>
              <a:spcAft>
                <a:spcPts val="1600"/>
              </a:spcAft>
              <a:buSzPts val="1500"/>
              <a:buChar char="■"/>
              <a:defRPr sz="1500"/>
            </a:lvl9pPr>
          </a:lstStyle>
          <a:p/>
        </p:txBody>
      </p:sp>
      <p:pic>
        <p:nvPicPr>
          <p:cNvPr id="80" name="Google Shape;80;p19"/>
          <p:cNvPicPr preferRelativeResize="0"/>
          <p:nvPr/>
        </p:nvPicPr>
        <p:blipFill rotWithShape="1">
          <a:blip r:embed="rId2">
            <a:alphaModFix/>
          </a:blip>
          <a:srcRect b="13413" l="13413" r="13406" t="13406"/>
          <a:stretch/>
        </p:blipFill>
        <p:spPr>
          <a:xfrm>
            <a:off x="7499650" y="187241"/>
            <a:ext cx="1319491" cy="583199"/>
          </a:xfrm>
          <a:prstGeom prst="rect">
            <a:avLst/>
          </a:prstGeom>
          <a:noFill/>
          <a:ln>
            <a:noFill/>
          </a:ln>
        </p:spPr>
      </p:pic>
      <p:sp>
        <p:nvSpPr>
          <p:cNvPr id="81" name="Google Shape;81;p19"/>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rgbClr val="666666"/>
                </a:solidFill>
                <a:latin typeface="Open Sans"/>
                <a:ea typeface="Open Sans"/>
                <a:cs typeface="Open Sans"/>
                <a:sym typeface="Open Sans"/>
              </a:rPr>
              <a:t>© 2021 Turnitin LLC. All rights reserved.</a:t>
            </a:r>
            <a:endParaRPr sz="600">
              <a:solidFill>
                <a:srgbClr val="666666"/>
              </a:solidFill>
              <a:latin typeface="Open Sans"/>
              <a:ea typeface="Open Sans"/>
              <a:cs typeface="Open Sans"/>
              <a:sym typeface="Open San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3. Title &amp; 3 Columns" type="twoColTx">
  <p:cSld name="TITLE_AND_TWO_COLUMNS">
    <p:spTree>
      <p:nvGrpSpPr>
        <p:cNvPr id="82" name="Shape 82"/>
        <p:cNvGrpSpPr/>
        <p:nvPr/>
      </p:nvGrpSpPr>
      <p:grpSpPr>
        <a:xfrm>
          <a:off x="0" y="0"/>
          <a:ext cx="0" cy="0"/>
          <a:chOff x="0" y="0"/>
          <a:chExt cx="0" cy="0"/>
        </a:xfrm>
      </p:grpSpPr>
      <p:sp>
        <p:nvSpPr>
          <p:cNvPr id="83" name="Google Shape;83;p20"/>
          <p:cNvSpPr txBox="1"/>
          <p:nvPr>
            <p:ph type="title"/>
          </p:nvPr>
        </p:nvSpPr>
        <p:spPr>
          <a:xfrm>
            <a:off x="752400" y="604800"/>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600"/>
              <a:buNone/>
              <a:defRPr sz="26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p:txBody>
      </p:sp>
      <p:sp>
        <p:nvSpPr>
          <p:cNvPr id="84" name="Google Shape;84;p20"/>
          <p:cNvSpPr txBox="1"/>
          <p:nvPr>
            <p:ph idx="1" type="body"/>
          </p:nvPr>
        </p:nvSpPr>
        <p:spPr>
          <a:xfrm>
            <a:off x="676800" y="1310400"/>
            <a:ext cx="2448000" cy="2458800"/>
          </a:xfrm>
          <a:prstGeom prst="rect">
            <a:avLst/>
          </a:prstGeom>
        </p:spPr>
        <p:txBody>
          <a:bodyPr anchorCtr="0" anchor="t" bIns="91425" lIns="91425" spcFirstLastPara="1" rIns="91425" wrap="square" tIns="91425">
            <a:noAutofit/>
          </a:bodyPr>
          <a:lstStyle>
            <a:lvl1pPr indent="-304800" lvl="0" marL="457200" rtl="0">
              <a:lnSpc>
                <a:spcPct val="150000"/>
              </a:lnSpc>
              <a:spcBef>
                <a:spcPts val="0"/>
              </a:spcBef>
              <a:spcAft>
                <a:spcPts val="0"/>
              </a:spcAft>
              <a:buSzPts val="1200"/>
              <a:buChar char="●"/>
              <a:defRPr/>
            </a:lvl1pPr>
            <a:lvl2pPr indent="-304800" lvl="1" marL="914400" rtl="0">
              <a:lnSpc>
                <a:spcPct val="150000"/>
              </a:lnSpc>
              <a:spcBef>
                <a:spcPts val="0"/>
              </a:spcBef>
              <a:spcAft>
                <a:spcPts val="0"/>
              </a:spcAft>
              <a:buSzPts val="1200"/>
              <a:buChar char="○"/>
              <a:defRPr/>
            </a:lvl2pPr>
            <a:lvl3pPr indent="-304800" lvl="2" marL="1371600" rtl="0">
              <a:lnSpc>
                <a:spcPct val="150000"/>
              </a:lnSpc>
              <a:spcBef>
                <a:spcPts val="0"/>
              </a:spcBef>
              <a:spcAft>
                <a:spcPts val="0"/>
              </a:spcAft>
              <a:buSzPts val="1200"/>
              <a:buChar char="■"/>
              <a:defRPr/>
            </a:lvl3pPr>
            <a:lvl4pPr indent="-304800" lvl="3" marL="1828800" rtl="0">
              <a:lnSpc>
                <a:spcPct val="150000"/>
              </a:lnSpc>
              <a:spcBef>
                <a:spcPts val="0"/>
              </a:spcBef>
              <a:spcAft>
                <a:spcPts val="0"/>
              </a:spcAft>
              <a:buSzPts val="1200"/>
              <a:buChar char="●"/>
              <a:defRPr/>
            </a:lvl4pPr>
            <a:lvl5pPr indent="-304800" lvl="4" marL="2286000" rtl="0">
              <a:lnSpc>
                <a:spcPct val="150000"/>
              </a:lnSpc>
              <a:spcBef>
                <a:spcPts val="0"/>
              </a:spcBef>
              <a:spcAft>
                <a:spcPts val="0"/>
              </a:spcAft>
              <a:buSzPts val="1200"/>
              <a:buChar char="○"/>
              <a:defRPr/>
            </a:lvl5pPr>
            <a:lvl6pPr indent="-304800" lvl="5" marL="2743200" rtl="0">
              <a:lnSpc>
                <a:spcPct val="150000"/>
              </a:lnSpc>
              <a:spcBef>
                <a:spcPts val="0"/>
              </a:spcBef>
              <a:spcAft>
                <a:spcPts val="0"/>
              </a:spcAft>
              <a:buSzPts val="1200"/>
              <a:buChar char="■"/>
              <a:defRPr/>
            </a:lvl6pPr>
            <a:lvl7pPr indent="-304800" lvl="6" marL="3200400" rtl="0">
              <a:lnSpc>
                <a:spcPct val="150000"/>
              </a:lnSpc>
              <a:spcBef>
                <a:spcPts val="0"/>
              </a:spcBef>
              <a:spcAft>
                <a:spcPts val="0"/>
              </a:spcAft>
              <a:buSzPts val="1200"/>
              <a:buChar char="●"/>
              <a:defRPr/>
            </a:lvl7pPr>
            <a:lvl8pPr indent="-304800" lvl="7" marL="3657600" rtl="0">
              <a:lnSpc>
                <a:spcPct val="150000"/>
              </a:lnSpc>
              <a:spcBef>
                <a:spcPts val="0"/>
              </a:spcBef>
              <a:spcAft>
                <a:spcPts val="0"/>
              </a:spcAft>
              <a:buSzPts val="1200"/>
              <a:buChar char="○"/>
              <a:defRPr/>
            </a:lvl8pPr>
            <a:lvl9pPr indent="-304800" lvl="8" marL="4114800" rtl="0">
              <a:lnSpc>
                <a:spcPct val="150000"/>
              </a:lnSpc>
              <a:spcBef>
                <a:spcPts val="0"/>
              </a:spcBef>
              <a:spcAft>
                <a:spcPts val="0"/>
              </a:spcAft>
              <a:buSzPts val="1200"/>
              <a:buChar char="■"/>
              <a:defRPr/>
            </a:lvl9pPr>
          </a:lstStyle>
          <a:p/>
        </p:txBody>
      </p:sp>
      <p:sp>
        <p:nvSpPr>
          <p:cNvPr id="85" name="Google Shape;85;p20"/>
          <p:cNvSpPr txBox="1"/>
          <p:nvPr>
            <p:ph idx="2" type="body"/>
          </p:nvPr>
        </p:nvSpPr>
        <p:spPr>
          <a:xfrm>
            <a:off x="3304800" y="1310400"/>
            <a:ext cx="2448000" cy="2458800"/>
          </a:xfrm>
          <a:prstGeom prst="rect">
            <a:avLst/>
          </a:prstGeom>
        </p:spPr>
        <p:txBody>
          <a:bodyPr anchorCtr="0" anchor="t" bIns="91425" lIns="91425" spcFirstLastPara="1" rIns="91425" wrap="square" tIns="91425">
            <a:noAutofit/>
          </a:bodyPr>
          <a:lstStyle>
            <a:lvl1pPr indent="-304800" lvl="0" marL="457200" rtl="0">
              <a:lnSpc>
                <a:spcPct val="150000"/>
              </a:lnSpc>
              <a:spcBef>
                <a:spcPts val="0"/>
              </a:spcBef>
              <a:spcAft>
                <a:spcPts val="0"/>
              </a:spcAft>
              <a:buSzPts val="1200"/>
              <a:buChar char="●"/>
              <a:defRPr/>
            </a:lvl1pPr>
            <a:lvl2pPr indent="-304800" lvl="1" marL="914400" rtl="0">
              <a:lnSpc>
                <a:spcPct val="150000"/>
              </a:lnSpc>
              <a:spcBef>
                <a:spcPts val="0"/>
              </a:spcBef>
              <a:spcAft>
                <a:spcPts val="0"/>
              </a:spcAft>
              <a:buSzPts val="1200"/>
              <a:buChar char="○"/>
              <a:defRPr/>
            </a:lvl2pPr>
            <a:lvl3pPr indent="-304800" lvl="2" marL="1371600" rtl="0">
              <a:lnSpc>
                <a:spcPct val="150000"/>
              </a:lnSpc>
              <a:spcBef>
                <a:spcPts val="0"/>
              </a:spcBef>
              <a:spcAft>
                <a:spcPts val="0"/>
              </a:spcAft>
              <a:buSzPts val="1200"/>
              <a:buChar char="■"/>
              <a:defRPr/>
            </a:lvl3pPr>
            <a:lvl4pPr indent="-304800" lvl="3" marL="1828800" rtl="0">
              <a:lnSpc>
                <a:spcPct val="150000"/>
              </a:lnSpc>
              <a:spcBef>
                <a:spcPts val="0"/>
              </a:spcBef>
              <a:spcAft>
                <a:spcPts val="0"/>
              </a:spcAft>
              <a:buSzPts val="1200"/>
              <a:buChar char="●"/>
              <a:defRPr/>
            </a:lvl4pPr>
            <a:lvl5pPr indent="-304800" lvl="4" marL="2286000" rtl="0">
              <a:lnSpc>
                <a:spcPct val="150000"/>
              </a:lnSpc>
              <a:spcBef>
                <a:spcPts val="0"/>
              </a:spcBef>
              <a:spcAft>
                <a:spcPts val="0"/>
              </a:spcAft>
              <a:buSzPts val="1200"/>
              <a:buChar char="○"/>
              <a:defRPr/>
            </a:lvl5pPr>
            <a:lvl6pPr indent="-304800" lvl="5" marL="2743200" rtl="0">
              <a:lnSpc>
                <a:spcPct val="150000"/>
              </a:lnSpc>
              <a:spcBef>
                <a:spcPts val="0"/>
              </a:spcBef>
              <a:spcAft>
                <a:spcPts val="0"/>
              </a:spcAft>
              <a:buSzPts val="1200"/>
              <a:buChar char="■"/>
              <a:defRPr/>
            </a:lvl6pPr>
            <a:lvl7pPr indent="-304800" lvl="6" marL="3200400" rtl="0">
              <a:lnSpc>
                <a:spcPct val="150000"/>
              </a:lnSpc>
              <a:spcBef>
                <a:spcPts val="0"/>
              </a:spcBef>
              <a:spcAft>
                <a:spcPts val="0"/>
              </a:spcAft>
              <a:buSzPts val="1200"/>
              <a:buChar char="●"/>
              <a:defRPr/>
            </a:lvl7pPr>
            <a:lvl8pPr indent="-304800" lvl="7" marL="3657600" rtl="0">
              <a:lnSpc>
                <a:spcPct val="150000"/>
              </a:lnSpc>
              <a:spcBef>
                <a:spcPts val="0"/>
              </a:spcBef>
              <a:spcAft>
                <a:spcPts val="0"/>
              </a:spcAft>
              <a:buSzPts val="1200"/>
              <a:buChar char="○"/>
              <a:defRPr/>
            </a:lvl8pPr>
            <a:lvl9pPr indent="-304800" lvl="8" marL="4114800" rtl="0">
              <a:lnSpc>
                <a:spcPct val="150000"/>
              </a:lnSpc>
              <a:spcBef>
                <a:spcPts val="0"/>
              </a:spcBef>
              <a:spcAft>
                <a:spcPts val="0"/>
              </a:spcAft>
              <a:buSzPts val="1200"/>
              <a:buChar char="■"/>
              <a:defRPr/>
            </a:lvl9pPr>
          </a:lstStyle>
          <a:p/>
        </p:txBody>
      </p:sp>
      <p:sp>
        <p:nvSpPr>
          <p:cNvPr id="86" name="Google Shape;86;p20"/>
          <p:cNvSpPr txBox="1"/>
          <p:nvPr>
            <p:ph idx="3" type="body"/>
          </p:nvPr>
        </p:nvSpPr>
        <p:spPr>
          <a:xfrm>
            <a:off x="5932800" y="1310400"/>
            <a:ext cx="2448000" cy="2458800"/>
          </a:xfrm>
          <a:prstGeom prst="rect">
            <a:avLst/>
          </a:prstGeom>
        </p:spPr>
        <p:txBody>
          <a:bodyPr anchorCtr="0" anchor="t" bIns="91425" lIns="91425" spcFirstLastPara="1" rIns="91425" wrap="square" tIns="91425">
            <a:noAutofit/>
          </a:bodyPr>
          <a:lstStyle>
            <a:lvl1pPr indent="-304800" lvl="0" marL="457200" rtl="0">
              <a:lnSpc>
                <a:spcPct val="150000"/>
              </a:lnSpc>
              <a:spcBef>
                <a:spcPts val="0"/>
              </a:spcBef>
              <a:spcAft>
                <a:spcPts val="0"/>
              </a:spcAft>
              <a:buSzPts val="1200"/>
              <a:buChar char="●"/>
              <a:defRPr/>
            </a:lvl1pPr>
            <a:lvl2pPr indent="-304800" lvl="1" marL="914400" rtl="0">
              <a:lnSpc>
                <a:spcPct val="150000"/>
              </a:lnSpc>
              <a:spcBef>
                <a:spcPts val="0"/>
              </a:spcBef>
              <a:spcAft>
                <a:spcPts val="0"/>
              </a:spcAft>
              <a:buSzPts val="1200"/>
              <a:buChar char="○"/>
              <a:defRPr/>
            </a:lvl2pPr>
            <a:lvl3pPr indent="-304800" lvl="2" marL="1371600" rtl="0">
              <a:lnSpc>
                <a:spcPct val="150000"/>
              </a:lnSpc>
              <a:spcBef>
                <a:spcPts val="0"/>
              </a:spcBef>
              <a:spcAft>
                <a:spcPts val="0"/>
              </a:spcAft>
              <a:buSzPts val="1200"/>
              <a:buChar char="■"/>
              <a:defRPr/>
            </a:lvl3pPr>
            <a:lvl4pPr indent="-304800" lvl="3" marL="1828800" rtl="0">
              <a:lnSpc>
                <a:spcPct val="150000"/>
              </a:lnSpc>
              <a:spcBef>
                <a:spcPts val="0"/>
              </a:spcBef>
              <a:spcAft>
                <a:spcPts val="0"/>
              </a:spcAft>
              <a:buSzPts val="1200"/>
              <a:buChar char="●"/>
              <a:defRPr/>
            </a:lvl4pPr>
            <a:lvl5pPr indent="-304800" lvl="4" marL="2286000" rtl="0">
              <a:lnSpc>
                <a:spcPct val="150000"/>
              </a:lnSpc>
              <a:spcBef>
                <a:spcPts val="0"/>
              </a:spcBef>
              <a:spcAft>
                <a:spcPts val="0"/>
              </a:spcAft>
              <a:buSzPts val="1200"/>
              <a:buChar char="○"/>
              <a:defRPr/>
            </a:lvl5pPr>
            <a:lvl6pPr indent="-304800" lvl="5" marL="2743200" rtl="0">
              <a:lnSpc>
                <a:spcPct val="150000"/>
              </a:lnSpc>
              <a:spcBef>
                <a:spcPts val="0"/>
              </a:spcBef>
              <a:spcAft>
                <a:spcPts val="0"/>
              </a:spcAft>
              <a:buSzPts val="1200"/>
              <a:buChar char="■"/>
              <a:defRPr/>
            </a:lvl6pPr>
            <a:lvl7pPr indent="-304800" lvl="6" marL="3200400" rtl="0">
              <a:lnSpc>
                <a:spcPct val="150000"/>
              </a:lnSpc>
              <a:spcBef>
                <a:spcPts val="0"/>
              </a:spcBef>
              <a:spcAft>
                <a:spcPts val="0"/>
              </a:spcAft>
              <a:buSzPts val="1200"/>
              <a:buChar char="●"/>
              <a:defRPr/>
            </a:lvl7pPr>
            <a:lvl8pPr indent="-304800" lvl="7" marL="3657600" rtl="0">
              <a:lnSpc>
                <a:spcPct val="150000"/>
              </a:lnSpc>
              <a:spcBef>
                <a:spcPts val="0"/>
              </a:spcBef>
              <a:spcAft>
                <a:spcPts val="0"/>
              </a:spcAft>
              <a:buSzPts val="1200"/>
              <a:buChar char="○"/>
              <a:defRPr/>
            </a:lvl8pPr>
            <a:lvl9pPr indent="-304800" lvl="8" marL="4114800" rtl="0">
              <a:lnSpc>
                <a:spcPct val="150000"/>
              </a:lnSpc>
              <a:spcBef>
                <a:spcPts val="0"/>
              </a:spcBef>
              <a:spcAft>
                <a:spcPts val="0"/>
              </a:spcAft>
              <a:buSzPts val="1200"/>
              <a:buChar char="■"/>
              <a:defRPr/>
            </a:lvl9pPr>
          </a:lstStyle>
          <a:p/>
        </p:txBody>
      </p:sp>
      <p:pic>
        <p:nvPicPr>
          <p:cNvPr id="87" name="Google Shape;87;p20"/>
          <p:cNvPicPr preferRelativeResize="0"/>
          <p:nvPr/>
        </p:nvPicPr>
        <p:blipFill rotWithShape="1">
          <a:blip r:embed="rId2">
            <a:alphaModFix/>
          </a:blip>
          <a:srcRect b="13413" l="13413" r="13406" t="13406"/>
          <a:stretch/>
        </p:blipFill>
        <p:spPr>
          <a:xfrm>
            <a:off x="7499650" y="187241"/>
            <a:ext cx="1319491" cy="583199"/>
          </a:xfrm>
          <a:prstGeom prst="rect">
            <a:avLst/>
          </a:prstGeom>
          <a:noFill/>
          <a:ln>
            <a:noFill/>
          </a:ln>
        </p:spPr>
      </p:pic>
      <p:sp>
        <p:nvSpPr>
          <p:cNvPr id="88" name="Google Shape;88;p20"/>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rgbClr val="666666"/>
                </a:solidFill>
                <a:latin typeface="Open Sans"/>
                <a:ea typeface="Open Sans"/>
                <a:cs typeface="Open Sans"/>
                <a:sym typeface="Open Sans"/>
              </a:rPr>
              <a:t>© 2021 Turnitin LLC. All rights reserved.</a:t>
            </a:r>
            <a:endParaRPr sz="600">
              <a:solidFill>
                <a:srgbClr val="666666"/>
              </a:solidFill>
              <a:latin typeface="Open Sans"/>
              <a:ea typeface="Open Sans"/>
              <a:cs typeface="Open Sans"/>
              <a:sym typeface="Open Sans"/>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3. Content &amp; Photo">
  <p:cSld name="ONE_COLUMN_TEXT">
    <p:spTree>
      <p:nvGrpSpPr>
        <p:cNvPr id="89" name="Shape 89"/>
        <p:cNvGrpSpPr/>
        <p:nvPr/>
      </p:nvGrpSpPr>
      <p:grpSpPr>
        <a:xfrm>
          <a:off x="0" y="0"/>
          <a:ext cx="0" cy="0"/>
          <a:chOff x="0" y="0"/>
          <a:chExt cx="0" cy="0"/>
        </a:xfrm>
      </p:grpSpPr>
      <p:sp>
        <p:nvSpPr>
          <p:cNvPr id="90" name="Google Shape;90;p21"/>
          <p:cNvSpPr txBox="1"/>
          <p:nvPr>
            <p:ph type="title"/>
          </p:nvPr>
        </p:nvSpPr>
        <p:spPr>
          <a:xfrm>
            <a:off x="752400" y="1155600"/>
            <a:ext cx="4143600" cy="6588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SzPts val="2600"/>
              <a:buNone/>
              <a:defRPr sz="2600"/>
            </a:lvl1pPr>
            <a:lvl2pPr lvl="1" rtl="0">
              <a:lnSpc>
                <a:spcPct val="115000"/>
              </a:lnSpc>
              <a:spcBef>
                <a:spcPts val="0"/>
              </a:spcBef>
              <a:spcAft>
                <a:spcPts val="0"/>
              </a:spcAft>
              <a:buSzPts val="2600"/>
              <a:buNone/>
              <a:defRPr sz="2600"/>
            </a:lvl2pPr>
            <a:lvl3pPr lvl="2" rtl="0">
              <a:lnSpc>
                <a:spcPct val="115000"/>
              </a:lnSpc>
              <a:spcBef>
                <a:spcPts val="0"/>
              </a:spcBef>
              <a:spcAft>
                <a:spcPts val="0"/>
              </a:spcAft>
              <a:buSzPts val="2600"/>
              <a:buNone/>
              <a:defRPr sz="2600"/>
            </a:lvl3pPr>
            <a:lvl4pPr lvl="3" rtl="0">
              <a:lnSpc>
                <a:spcPct val="115000"/>
              </a:lnSpc>
              <a:spcBef>
                <a:spcPts val="0"/>
              </a:spcBef>
              <a:spcAft>
                <a:spcPts val="0"/>
              </a:spcAft>
              <a:buSzPts val="2600"/>
              <a:buNone/>
              <a:defRPr sz="2600"/>
            </a:lvl4pPr>
            <a:lvl5pPr lvl="4" rtl="0">
              <a:lnSpc>
                <a:spcPct val="115000"/>
              </a:lnSpc>
              <a:spcBef>
                <a:spcPts val="0"/>
              </a:spcBef>
              <a:spcAft>
                <a:spcPts val="0"/>
              </a:spcAft>
              <a:buSzPts val="2600"/>
              <a:buNone/>
              <a:defRPr sz="2600"/>
            </a:lvl5pPr>
            <a:lvl6pPr lvl="5" rtl="0">
              <a:lnSpc>
                <a:spcPct val="115000"/>
              </a:lnSpc>
              <a:spcBef>
                <a:spcPts val="0"/>
              </a:spcBef>
              <a:spcAft>
                <a:spcPts val="0"/>
              </a:spcAft>
              <a:buSzPts val="2600"/>
              <a:buNone/>
              <a:defRPr sz="2600"/>
            </a:lvl6pPr>
            <a:lvl7pPr lvl="6" rtl="0">
              <a:lnSpc>
                <a:spcPct val="115000"/>
              </a:lnSpc>
              <a:spcBef>
                <a:spcPts val="0"/>
              </a:spcBef>
              <a:spcAft>
                <a:spcPts val="0"/>
              </a:spcAft>
              <a:buSzPts val="2600"/>
              <a:buNone/>
              <a:defRPr sz="2600"/>
            </a:lvl7pPr>
            <a:lvl8pPr lvl="7" rtl="0">
              <a:lnSpc>
                <a:spcPct val="115000"/>
              </a:lnSpc>
              <a:spcBef>
                <a:spcPts val="0"/>
              </a:spcBef>
              <a:spcAft>
                <a:spcPts val="0"/>
              </a:spcAft>
              <a:buSzPts val="2600"/>
              <a:buNone/>
              <a:defRPr sz="2600"/>
            </a:lvl8pPr>
            <a:lvl9pPr lvl="8" rtl="0">
              <a:lnSpc>
                <a:spcPct val="115000"/>
              </a:lnSpc>
              <a:spcBef>
                <a:spcPts val="0"/>
              </a:spcBef>
              <a:spcAft>
                <a:spcPts val="0"/>
              </a:spcAft>
              <a:buSzPts val="2600"/>
              <a:buNone/>
              <a:defRPr sz="2600"/>
            </a:lvl9pPr>
          </a:lstStyle>
          <a:p/>
        </p:txBody>
      </p:sp>
      <p:sp>
        <p:nvSpPr>
          <p:cNvPr id="91" name="Google Shape;91;p21"/>
          <p:cNvSpPr txBox="1"/>
          <p:nvPr>
            <p:ph idx="1" type="body"/>
          </p:nvPr>
        </p:nvSpPr>
        <p:spPr>
          <a:xfrm>
            <a:off x="752400" y="2440800"/>
            <a:ext cx="3729600" cy="2458800"/>
          </a:xfrm>
          <a:prstGeom prst="rect">
            <a:avLst/>
          </a:prstGeom>
        </p:spPr>
        <p:txBody>
          <a:bodyPr anchorCtr="0" anchor="t" bIns="91425" lIns="91425" spcFirstLastPara="1" rIns="91425" wrap="square" tIns="91425">
            <a:noAutofit/>
          </a:bodyPr>
          <a:lstStyle>
            <a:lvl1pPr indent="-295275" lvl="0" marL="457200" rtl="0">
              <a:spcBef>
                <a:spcPts val="0"/>
              </a:spcBef>
              <a:spcAft>
                <a:spcPts val="0"/>
              </a:spcAft>
              <a:buSzPts val="1050"/>
              <a:buChar char="●"/>
              <a:defRPr sz="1050"/>
            </a:lvl1pPr>
            <a:lvl2pPr indent="-295275" lvl="1" marL="914400" rtl="0">
              <a:spcBef>
                <a:spcPts val="1600"/>
              </a:spcBef>
              <a:spcAft>
                <a:spcPts val="0"/>
              </a:spcAft>
              <a:buSzPts val="1050"/>
              <a:buChar char="○"/>
              <a:defRPr sz="1050"/>
            </a:lvl2pPr>
            <a:lvl3pPr indent="-295275" lvl="2" marL="1371600" rtl="0">
              <a:spcBef>
                <a:spcPts val="1600"/>
              </a:spcBef>
              <a:spcAft>
                <a:spcPts val="0"/>
              </a:spcAft>
              <a:buSzPts val="1050"/>
              <a:buChar char="■"/>
              <a:defRPr sz="1050"/>
            </a:lvl3pPr>
            <a:lvl4pPr indent="-295275" lvl="3" marL="1828800" rtl="0">
              <a:spcBef>
                <a:spcPts val="1600"/>
              </a:spcBef>
              <a:spcAft>
                <a:spcPts val="0"/>
              </a:spcAft>
              <a:buSzPts val="1050"/>
              <a:buChar char="●"/>
              <a:defRPr sz="1050"/>
            </a:lvl4pPr>
            <a:lvl5pPr indent="-295275" lvl="4" marL="2286000" rtl="0">
              <a:spcBef>
                <a:spcPts val="1600"/>
              </a:spcBef>
              <a:spcAft>
                <a:spcPts val="0"/>
              </a:spcAft>
              <a:buSzPts val="1050"/>
              <a:buChar char="○"/>
              <a:defRPr sz="1050"/>
            </a:lvl5pPr>
            <a:lvl6pPr indent="-295275" lvl="5" marL="2743200" rtl="0">
              <a:spcBef>
                <a:spcPts val="1600"/>
              </a:spcBef>
              <a:spcAft>
                <a:spcPts val="0"/>
              </a:spcAft>
              <a:buSzPts val="1050"/>
              <a:buChar char="■"/>
              <a:defRPr sz="1050"/>
            </a:lvl6pPr>
            <a:lvl7pPr indent="-295275" lvl="6" marL="3200400" rtl="0">
              <a:spcBef>
                <a:spcPts val="1600"/>
              </a:spcBef>
              <a:spcAft>
                <a:spcPts val="0"/>
              </a:spcAft>
              <a:buSzPts val="1050"/>
              <a:buChar char="●"/>
              <a:defRPr sz="1050"/>
            </a:lvl7pPr>
            <a:lvl8pPr indent="-295275" lvl="7" marL="3657600" rtl="0">
              <a:spcBef>
                <a:spcPts val="1600"/>
              </a:spcBef>
              <a:spcAft>
                <a:spcPts val="0"/>
              </a:spcAft>
              <a:buSzPts val="1050"/>
              <a:buChar char="○"/>
              <a:defRPr sz="1050"/>
            </a:lvl8pPr>
            <a:lvl9pPr indent="-295275" lvl="8" marL="4114800" rtl="0">
              <a:spcBef>
                <a:spcPts val="1600"/>
              </a:spcBef>
              <a:spcAft>
                <a:spcPts val="1600"/>
              </a:spcAft>
              <a:buSzPts val="1050"/>
              <a:buChar char="■"/>
              <a:defRPr sz="1050"/>
            </a:lvl9pPr>
          </a:lstStyle>
          <a:p/>
        </p:txBody>
      </p:sp>
      <p:pic>
        <p:nvPicPr>
          <p:cNvPr id="92" name="Google Shape;92;p21"/>
          <p:cNvPicPr preferRelativeResize="0"/>
          <p:nvPr/>
        </p:nvPicPr>
        <p:blipFill rotWithShape="1">
          <a:blip r:embed="rId2">
            <a:alphaModFix/>
          </a:blip>
          <a:srcRect b="13413" l="13413" r="13406" t="13406"/>
          <a:stretch/>
        </p:blipFill>
        <p:spPr>
          <a:xfrm>
            <a:off x="7499650" y="187241"/>
            <a:ext cx="1319491" cy="583199"/>
          </a:xfrm>
          <a:prstGeom prst="rect">
            <a:avLst/>
          </a:prstGeom>
          <a:noFill/>
          <a:ln>
            <a:noFill/>
          </a:ln>
        </p:spPr>
      </p:pic>
      <p:sp>
        <p:nvSpPr>
          <p:cNvPr id="93" name="Google Shape;93;p21"/>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rgbClr val="666666"/>
                </a:solidFill>
                <a:latin typeface="Open Sans"/>
                <a:ea typeface="Open Sans"/>
                <a:cs typeface="Open Sans"/>
                <a:sym typeface="Open Sans"/>
              </a:rPr>
              <a:t>© 2021 Turnitin LLC. All rights reserved.</a:t>
            </a:r>
            <a:endParaRPr sz="600">
              <a:solidFill>
                <a:srgbClr val="666666"/>
              </a:solidFill>
              <a:latin typeface="Open Sans"/>
              <a:ea typeface="Open Sans"/>
              <a:cs typeface="Open Sans"/>
              <a:sym typeface="Open San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3. Stats One Number">
  <p:cSld name="MAIN_POINT">
    <p:bg>
      <p:bgPr>
        <a:solidFill>
          <a:schemeClr val="dk1"/>
        </a:solidFill>
      </p:bgPr>
    </p:bg>
    <p:spTree>
      <p:nvGrpSpPr>
        <p:cNvPr id="94" name="Shape 94"/>
        <p:cNvGrpSpPr/>
        <p:nvPr/>
      </p:nvGrpSpPr>
      <p:grpSpPr>
        <a:xfrm>
          <a:off x="0" y="0"/>
          <a:ext cx="0" cy="0"/>
          <a:chOff x="0" y="0"/>
          <a:chExt cx="0" cy="0"/>
        </a:xfrm>
      </p:grpSpPr>
      <p:sp>
        <p:nvSpPr>
          <p:cNvPr id="95" name="Google Shape;95;p22"/>
          <p:cNvSpPr txBox="1"/>
          <p:nvPr>
            <p:ph idx="1" type="body"/>
          </p:nvPr>
        </p:nvSpPr>
        <p:spPr>
          <a:xfrm>
            <a:off x="763200" y="990000"/>
            <a:ext cx="2260800" cy="370800"/>
          </a:xfrm>
          <a:prstGeom prst="rect">
            <a:avLst/>
          </a:prstGeom>
        </p:spPr>
        <p:txBody>
          <a:bodyPr anchorCtr="0" anchor="t" bIns="91425" lIns="91425" spcFirstLastPara="1" rIns="91425" wrap="square" tIns="91425">
            <a:noAutofit/>
          </a:bodyPr>
          <a:lstStyle>
            <a:lvl1pPr indent="-292100" lvl="0" marL="457200" rtl="0">
              <a:spcBef>
                <a:spcPts val="0"/>
              </a:spcBef>
              <a:spcAft>
                <a:spcPts val="0"/>
              </a:spcAft>
              <a:buClr>
                <a:schemeClr val="accent5"/>
              </a:buClr>
              <a:buSzPts val="1000"/>
              <a:buChar char="●"/>
              <a:defRPr sz="1000">
                <a:solidFill>
                  <a:schemeClr val="accent5"/>
                </a:solidFill>
              </a:defRPr>
            </a:lvl1pPr>
            <a:lvl2pPr indent="-292100" lvl="1" marL="914400" rtl="0">
              <a:spcBef>
                <a:spcPts val="1600"/>
              </a:spcBef>
              <a:spcAft>
                <a:spcPts val="0"/>
              </a:spcAft>
              <a:buClr>
                <a:schemeClr val="accent5"/>
              </a:buClr>
              <a:buSzPts val="1000"/>
              <a:buChar char="○"/>
              <a:defRPr sz="1000">
                <a:solidFill>
                  <a:schemeClr val="accent5"/>
                </a:solidFill>
              </a:defRPr>
            </a:lvl2pPr>
            <a:lvl3pPr indent="-292100" lvl="2" marL="1371600" rtl="0">
              <a:spcBef>
                <a:spcPts val="1600"/>
              </a:spcBef>
              <a:spcAft>
                <a:spcPts val="0"/>
              </a:spcAft>
              <a:buClr>
                <a:schemeClr val="accent5"/>
              </a:buClr>
              <a:buSzPts val="1000"/>
              <a:buChar char="■"/>
              <a:defRPr sz="1000">
                <a:solidFill>
                  <a:schemeClr val="accent5"/>
                </a:solidFill>
              </a:defRPr>
            </a:lvl3pPr>
            <a:lvl4pPr indent="-292100" lvl="3" marL="1828800" rtl="0">
              <a:spcBef>
                <a:spcPts val="1600"/>
              </a:spcBef>
              <a:spcAft>
                <a:spcPts val="0"/>
              </a:spcAft>
              <a:buClr>
                <a:schemeClr val="accent5"/>
              </a:buClr>
              <a:buSzPts val="1000"/>
              <a:buChar char="●"/>
              <a:defRPr sz="1000">
                <a:solidFill>
                  <a:schemeClr val="accent5"/>
                </a:solidFill>
              </a:defRPr>
            </a:lvl4pPr>
            <a:lvl5pPr indent="-292100" lvl="4" marL="2286000" rtl="0">
              <a:spcBef>
                <a:spcPts val="1600"/>
              </a:spcBef>
              <a:spcAft>
                <a:spcPts val="0"/>
              </a:spcAft>
              <a:buClr>
                <a:schemeClr val="accent5"/>
              </a:buClr>
              <a:buSzPts val="1000"/>
              <a:buChar char="○"/>
              <a:defRPr sz="1000">
                <a:solidFill>
                  <a:schemeClr val="accent5"/>
                </a:solidFill>
              </a:defRPr>
            </a:lvl5pPr>
            <a:lvl6pPr indent="-292100" lvl="5" marL="2743200" rtl="0">
              <a:spcBef>
                <a:spcPts val="1600"/>
              </a:spcBef>
              <a:spcAft>
                <a:spcPts val="0"/>
              </a:spcAft>
              <a:buClr>
                <a:schemeClr val="accent5"/>
              </a:buClr>
              <a:buSzPts val="1000"/>
              <a:buChar char="■"/>
              <a:defRPr sz="1000">
                <a:solidFill>
                  <a:schemeClr val="accent5"/>
                </a:solidFill>
              </a:defRPr>
            </a:lvl6pPr>
            <a:lvl7pPr indent="-292100" lvl="6" marL="3200400" rtl="0">
              <a:spcBef>
                <a:spcPts val="1600"/>
              </a:spcBef>
              <a:spcAft>
                <a:spcPts val="0"/>
              </a:spcAft>
              <a:buClr>
                <a:schemeClr val="accent5"/>
              </a:buClr>
              <a:buSzPts val="1000"/>
              <a:buChar char="●"/>
              <a:defRPr sz="1000">
                <a:solidFill>
                  <a:schemeClr val="accent5"/>
                </a:solidFill>
              </a:defRPr>
            </a:lvl7pPr>
            <a:lvl8pPr indent="-292100" lvl="7" marL="3657600" rtl="0">
              <a:spcBef>
                <a:spcPts val="1600"/>
              </a:spcBef>
              <a:spcAft>
                <a:spcPts val="0"/>
              </a:spcAft>
              <a:buClr>
                <a:schemeClr val="accent5"/>
              </a:buClr>
              <a:buSzPts val="1000"/>
              <a:buChar char="○"/>
              <a:defRPr sz="1000">
                <a:solidFill>
                  <a:schemeClr val="accent5"/>
                </a:solidFill>
              </a:defRPr>
            </a:lvl8pPr>
            <a:lvl9pPr indent="-292100" lvl="8" marL="4114800" rtl="0">
              <a:spcBef>
                <a:spcPts val="1600"/>
              </a:spcBef>
              <a:spcAft>
                <a:spcPts val="1600"/>
              </a:spcAft>
              <a:buClr>
                <a:schemeClr val="accent5"/>
              </a:buClr>
              <a:buSzPts val="1000"/>
              <a:buChar char="■"/>
              <a:defRPr sz="1000">
                <a:solidFill>
                  <a:schemeClr val="accent5"/>
                </a:solidFill>
              </a:defRPr>
            </a:lvl9pPr>
          </a:lstStyle>
          <a:p/>
        </p:txBody>
      </p:sp>
      <p:sp>
        <p:nvSpPr>
          <p:cNvPr id="96" name="Google Shape;96;p22"/>
          <p:cNvSpPr txBox="1"/>
          <p:nvPr>
            <p:ph type="title"/>
          </p:nvPr>
        </p:nvSpPr>
        <p:spPr>
          <a:xfrm>
            <a:off x="763200" y="2372400"/>
            <a:ext cx="3808800" cy="1040400"/>
          </a:xfrm>
          <a:prstGeom prst="rect">
            <a:avLst/>
          </a:prstGeom>
        </p:spPr>
        <p:txBody>
          <a:bodyPr anchorCtr="0" anchor="t" bIns="0" lIns="91425" spcFirstLastPara="1" rIns="91425" wrap="square" tIns="0">
            <a:noAutofit/>
          </a:bodyPr>
          <a:lstStyle>
            <a:lvl1pPr lvl="0" rtl="0">
              <a:lnSpc>
                <a:spcPct val="115000"/>
              </a:lnSpc>
              <a:spcBef>
                <a:spcPts val="0"/>
              </a:spcBef>
              <a:spcAft>
                <a:spcPts val="0"/>
              </a:spcAft>
              <a:buClr>
                <a:srgbClr val="FFFFFF"/>
              </a:buClr>
              <a:buSzPts val="3500"/>
              <a:buNone/>
              <a:defRPr sz="3500">
                <a:solidFill>
                  <a:srgbClr val="FFFFFF"/>
                </a:solidFill>
              </a:defRPr>
            </a:lvl1pPr>
            <a:lvl2pPr lvl="1" rtl="0">
              <a:lnSpc>
                <a:spcPct val="115000"/>
              </a:lnSpc>
              <a:spcBef>
                <a:spcPts val="0"/>
              </a:spcBef>
              <a:spcAft>
                <a:spcPts val="0"/>
              </a:spcAft>
              <a:buClr>
                <a:srgbClr val="FFFFFF"/>
              </a:buClr>
              <a:buSzPts val="3500"/>
              <a:buNone/>
              <a:defRPr sz="3500">
                <a:solidFill>
                  <a:srgbClr val="FFFFFF"/>
                </a:solidFill>
              </a:defRPr>
            </a:lvl2pPr>
            <a:lvl3pPr lvl="2" rtl="0">
              <a:lnSpc>
                <a:spcPct val="115000"/>
              </a:lnSpc>
              <a:spcBef>
                <a:spcPts val="0"/>
              </a:spcBef>
              <a:spcAft>
                <a:spcPts val="0"/>
              </a:spcAft>
              <a:buClr>
                <a:srgbClr val="FFFFFF"/>
              </a:buClr>
              <a:buSzPts val="3500"/>
              <a:buNone/>
              <a:defRPr sz="3500">
                <a:solidFill>
                  <a:srgbClr val="FFFFFF"/>
                </a:solidFill>
              </a:defRPr>
            </a:lvl3pPr>
            <a:lvl4pPr lvl="3" rtl="0">
              <a:lnSpc>
                <a:spcPct val="115000"/>
              </a:lnSpc>
              <a:spcBef>
                <a:spcPts val="0"/>
              </a:spcBef>
              <a:spcAft>
                <a:spcPts val="0"/>
              </a:spcAft>
              <a:buClr>
                <a:srgbClr val="FFFFFF"/>
              </a:buClr>
              <a:buSzPts val="3500"/>
              <a:buNone/>
              <a:defRPr sz="3500">
                <a:solidFill>
                  <a:srgbClr val="FFFFFF"/>
                </a:solidFill>
              </a:defRPr>
            </a:lvl4pPr>
            <a:lvl5pPr lvl="4" rtl="0">
              <a:lnSpc>
                <a:spcPct val="115000"/>
              </a:lnSpc>
              <a:spcBef>
                <a:spcPts val="0"/>
              </a:spcBef>
              <a:spcAft>
                <a:spcPts val="0"/>
              </a:spcAft>
              <a:buClr>
                <a:srgbClr val="FFFFFF"/>
              </a:buClr>
              <a:buSzPts val="3500"/>
              <a:buNone/>
              <a:defRPr sz="3500">
                <a:solidFill>
                  <a:srgbClr val="FFFFFF"/>
                </a:solidFill>
              </a:defRPr>
            </a:lvl5pPr>
            <a:lvl6pPr lvl="5" rtl="0">
              <a:lnSpc>
                <a:spcPct val="115000"/>
              </a:lnSpc>
              <a:spcBef>
                <a:spcPts val="0"/>
              </a:spcBef>
              <a:spcAft>
                <a:spcPts val="0"/>
              </a:spcAft>
              <a:buClr>
                <a:srgbClr val="FFFFFF"/>
              </a:buClr>
              <a:buSzPts val="3500"/>
              <a:buNone/>
              <a:defRPr sz="3500">
                <a:solidFill>
                  <a:srgbClr val="FFFFFF"/>
                </a:solidFill>
              </a:defRPr>
            </a:lvl6pPr>
            <a:lvl7pPr lvl="6" rtl="0">
              <a:lnSpc>
                <a:spcPct val="115000"/>
              </a:lnSpc>
              <a:spcBef>
                <a:spcPts val="0"/>
              </a:spcBef>
              <a:spcAft>
                <a:spcPts val="0"/>
              </a:spcAft>
              <a:buClr>
                <a:srgbClr val="FFFFFF"/>
              </a:buClr>
              <a:buSzPts val="3500"/>
              <a:buNone/>
              <a:defRPr sz="3500">
                <a:solidFill>
                  <a:srgbClr val="FFFFFF"/>
                </a:solidFill>
              </a:defRPr>
            </a:lvl7pPr>
            <a:lvl8pPr lvl="7" rtl="0">
              <a:lnSpc>
                <a:spcPct val="115000"/>
              </a:lnSpc>
              <a:spcBef>
                <a:spcPts val="0"/>
              </a:spcBef>
              <a:spcAft>
                <a:spcPts val="0"/>
              </a:spcAft>
              <a:buClr>
                <a:srgbClr val="FFFFFF"/>
              </a:buClr>
              <a:buSzPts val="3500"/>
              <a:buNone/>
              <a:defRPr sz="3500">
                <a:solidFill>
                  <a:srgbClr val="FFFFFF"/>
                </a:solidFill>
              </a:defRPr>
            </a:lvl8pPr>
            <a:lvl9pPr lvl="8" rtl="0">
              <a:lnSpc>
                <a:spcPct val="115000"/>
              </a:lnSpc>
              <a:spcBef>
                <a:spcPts val="0"/>
              </a:spcBef>
              <a:spcAft>
                <a:spcPts val="0"/>
              </a:spcAft>
              <a:buClr>
                <a:srgbClr val="FFFFFF"/>
              </a:buClr>
              <a:buSzPts val="3500"/>
              <a:buNone/>
              <a:defRPr sz="3500">
                <a:solidFill>
                  <a:srgbClr val="FFFFFF"/>
                </a:solidFill>
              </a:defRPr>
            </a:lvl9pPr>
          </a:lstStyle>
          <a:p/>
        </p:txBody>
      </p:sp>
      <p:sp>
        <p:nvSpPr>
          <p:cNvPr id="97" name="Google Shape;97;p22"/>
          <p:cNvSpPr txBox="1"/>
          <p:nvPr>
            <p:ph idx="2" type="body"/>
          </p:nvPr>
        </p:nvSpPr>
        <p:spPr>
          <a:xfrm>
            <a:off x="763200" y="3412800"/>
            <a:ext cx="3808800" cy="918000"/>
          </a:xfrm>
          <a:prstGeom prst="rect">
            <a:avLst/>
          </a:prstGeom>
        </p:spPr>
        <p:txBody>
          <a:bodyPr anchorCtr="0" anchor="t" bIns="91425" lIns="91425" spcFirstLastPara="1" rIns="91425" wrap="square" tIns="306000">
            <a:noAutofit/>
          </a:bodyPr>
          <a:lstStyle>
            <a:lvl1pPr indent="-295275" lvl="0" marL="457200" rtl="0">
              <a:spcBef>
                <a:spcPts val="0"/>
              </a:spcBef>
              <a:spcAft>
                <a:spcPts val="0"/>
              </a:spcAft>
              <a:buClr>
                <a:schemeClr val="accent5"/>
              </a:buClr>
              <a:buSzPts val="1050"/>
              <a:buChar char="●"/>
              <a:defRPr sz="1050">
                <a:solidFill>
                  <a:schemeClr val="accent5"/>
                </a:solidFill>
              </a:defRPr>
            </a:lvl1pPr>
            <a:lvl2pPr indent="-295275" lvl="1" marL="914400" rtl="0">
              <a:spcBef>
                <a:spcPts val="1600"/>
              </a:spcBef>
              <a:spcAft>
                <a:spcPts val="0"/>
              </a:spcAft>
              <a:buClr>
                <a:schemeClr val="accent5"/>
              </a:buClr>
              <a:buSzPts val="1050"/>
              <a:buChar char="○"/>
              <a:defRPr sz="1050">
                <a:solidFill>
                  <a:schemeClr val="accent5"/>
                </a:solidFill>
              </a:defRPr>
            </a:lvl2pPr>
            <a:lvl3pPr indent="-295275" lvl="2" marL="1371600" rtl="0">
              <a:spcBef>
                <a:spcPts val="1600"/>
              </a:spcBef>
              <a:spcAft>
                <a:spcPts val="0"/>
              </a:spcAft>
              <a:buClr>
                <a:schemeClr val="accent5"/>
              </a:buClr>
              <a:buSzPts val="1050"/>
              <a:buChar char="■"/>
              <a:defRPr sz="1050">
                <a:solidFill>
                  <a:schemeClr val="accent5"/>
                </a:solidFill>
              </a:defRPr>
            </a:lvl3pPr>
            <a:lvl4pPr indent="-295275" lvl="3" marL="1828800" rtl="0">
              <a:spcBef>
                <a:spcPts val="1600"/>
              </a:spcBef>
              <a:spcAft>
                <a:spcPts val="0"/>
              </a:spcAft>
              <a:buClr>
                <a:schemeClr val="accent5"/>
              </a:buClr>
              <a:buSzPts val="1050"/>
              <a:buChar char="●"/>
              <a:defRPr sz="1050">
                <a:solidFill>
                  <a:schemeClr val="accent5"/>
                </a:solidFill>
              </a:defRPr>
            </a:lvl4pPr>
            <a:lvl5pPr indent="-295275" lvl="4" marL="2286000" rtl="0">
              <a:spcBef>
                <a:spcPts val="1600"/>
              </a:spcBef>
              <a:spcAft>
                <a:spcPts val="0"/>
              </a:spcAft>
              <a:buClr>
                <a:schemeClr val="accent5"/>
              </a:buClr>
              <a:buSzPts val="1050"/>
              <a:buChar char="○"/>
              <a:defRPr sz="1050">
                <a:solidFill>
                  <a:schemeClr val="accent5"/>
                </a:solidFill>
              </a:defRPr>
            </a:lvl5pPr>
            <a:lvl6pPr indent="-295275" lvl="5" marL="2743200" rtl="0">
              <a:spcBef>
                <a:spcPts val="1600"/>
              </a:spcBef>
              <a:spcAft>
                <a:spcPts val="0"/>
              </a:spcAft>
              <a:buClr>
                <a:schemeClr val="accent5"/>
              </a:buClr>
              <a:buSzPts val="1050"/>
              <a:buChar char="■"/>
              <a:defRPr sz="1050">
                <a:solidFill>
                  <a:schemeClr val="accent5"/>
                </a:solidFill>
              </a:defRPr>
            </a:lvl6pPr>
            <a:lvl7pPr indent="-295275" lvl="6" marL="3200400" rtl="0">
              <a:spcBef>
                <a:spcPts val="1600"/>
              </a:spcBef>
              <a:spcAft>
                <a:spcPts val="0"/>
              </a:spcAft>
              <a:buClr>
                <a:schemeClr val="accent5"/>
              </a:buClr>
              <a:buSzPts val="1050"/>
              <a:buChar char="●"/>
              <a:defRPr sz="1050">
                <a:solidFill>
                  <a:schemeClr val="accent5"/>
                </a:solidFill>
              </a:defRPr>
            </a:lvl7pPr>
            <a:lvl8pPr indent="-295275" lvl="7" marL="3657600" rtl="0">
              <a:spcBef>
                <a:spcPts val="1600"/>
              </a:spcBef>
              <a:spcAft>
                <a:spcPts val="0"/>
              </a:spcAft>
              <a:buClr>
                <a:schemeClr val="accent5"/>
              </a:buClr>
              <a:buSzPts val="1050"/>
              <a:buChar char="○"/>
              <a:defRPr sz="1050">
                <a:solidFill>
                  <a:schemeClr val="accent5"/>
                </a:solidFill>
              </a:defRPr>
            </a:lvl8pPr>
            <a:lvl9pPr indent="-295275" lvl="8" marL="4114800" rtl="0">
              <a:spcBef>
                <a:spcPts val="1600"/>
              </a:spcBef>
              <a:spcAft>
                <a:spcPts val="1600"/>
              </a:spcAft>
              <a:buClr>
                <a:schemeClr val="accent5"/>
              </a:buClr>
              <a:buSzPts val="1050"/>
              <a:buChar char="■"/>
              <a:defRPr sz="1050">
                <a:solidFill>
                  <a:schemeClr val="accent5"/>
                </a:solidFill>
              </a:defRPr>
            </a:lvl9pPr>
          </a:lstStyle>
          <a:p/>
        </p:txBody>
      </p:sp>
      <p:sp>
        <p:nvSpPr>
          <p:cNvPr id="98" name="Google Shape;98;p22"/>
          <p:cNvSpPr txBox="1"/>
          <p:nvPr/>
        </p:nvSpPr>
        <p:spPr>
          <a:xfrm>
            <a:off x="762000" y="277339"/>
            <a:ext cx="3810000" cy="1099800"/>
          </a:xfrm>
          <a:prstGeom prst="rect">
            <a:avLst/>
          </a:prstGeom>
          <a:noFill/>
          <a:ln>
            <a:noFill/>
          </a:ln>
        </p:spPr>
        <p:txBody>
          <a:bodyPr anchorCtr="0" anchor="ctr" bIns="91425" lIns="91425" spcFirstLastPara="1" rIns="91425" wrap="square" tIns="0">
            <a:noAutofit/>
          </a:bodyPr>
          <a:lstStyle/>
          <a:p>
            <a:pPr indent="0" lvl="0" marL="0" rtl="0" algn="l">
              <a:spcBef>
                <a:spcPts val="0"/>
              </a:spcBef>
              <a:spcAft>
                <a:spcPts val="0"/>
              </a:spcAft>
              <a:buNone/>
            </a:pPr>
            <a:r>
              <a:rPr lang="en" sz="3900">
                <a:solidFill>
                  <a:srgbClr val="0DFFAD"/>
                </a:solidFill>
              </a:rPr>
              <a:t>—</a:t>
            </a:r>
            <a:br>
              <a:rPr lang="en" sz="4600">
                <a:solidFill>
                  <a:srgbClr val="666666"/>
                </a:solidFill>
                <a:latin typeface="Roboto"/>
                <a:ea typeface="Roboto"/>
                <a:cs typeface="Roboto"/>
                <a:sym typeface="Roboto"/>
              </a:rPr>
            </a:br>
            <a:endParaRPr sz="1000">
              <a:solidFill>
                <a:srgbClr val="B2C4C7"/>
              </a:solidFill>
            </a:endParaRPr>
          </a:p>
        </p:txBody>
      </p:sp>
      <p:pic>
        <p:nvPicPr>
          <p:cNvPr id="99" name="Google Shape;99;p22"/>
          <p:cNvPicPr preferRelativeResize="0"/>
          <p:nvPr/>
        </p:nvPicPr>
        <p:blipFill>
          <a:blip r:embed="rId2">
            <a:alphaModFix/>
          </a:blip>
          <a:stretch>
            <a:fillRect/>
          </a:stretch>
        </p:blipFill>
        <p:spPr>
          <a:xfrm>
            <a:off x="7550991" y="296587"/>
            <a:ext cx="1216799" cy="364515"/>
          </a:xfrm>
          <a:prstGeom prst="rect">
            <a:avLst/>
          </a:prstGeom>
          <a:noFill/>
          <a:ln>
            <a:noFill/>
          </a:ln>
        </p:spPr>
      </p:pic>
      <p:sp>
        <p:nvSpPr>
          <p:cNvPr id="100" name="Google Shape;100;p22"/>
          <p:cNvSpPr txBox="1"/>
          <p:nvPr>
            <p:ph idx="3" type="body"/>
          </p:nvPr>
        </p:nvSpPr>
        <p:spPr>
          <a:xfrm>
            <a:off x="5713800" y="2372400"/>
            <a:ext cx="3054000" cy="1371600"/>
          </a:xfrm>
          <a:prstGeom prst="rect">
            <a:avLst/>
          </a:prstGeom>
        </p:spPr>
        <p:txBody>
          <a:bodyPr anchorCtr="0" anchor="ctr" bIns="0" lIns="91425" spcFirstLastPara="1" rIns="91425" wrap="square" tIns="0">
            <a:noAutofit/>
          </a:bodyPr>
          <a:lstStyle>
            <a:lvl1pPr indent="-914400" lvl="0" marL="457200" rtl="0">
              <a:spcBef>
                <a:spcPts val="0"/>
              </a:spcBef>
              <a:spcAft>
                <a:spcPts val="0"/>
              </a:spcAft>
              <a:buClr>
                <a:srgbClr val="FFFFFF"/>
              </a:buClr>
              <a:buSzPts val="10800"/>
              <a:buChar char="●"/>
              <a:defRPr sz="10800">
                <a:solidFill>
                  <a:srgbClr val="FFFFFF"/>
                </a:solidFill>
              </a:defRPr>
            </a:lvl1pPr>
            <a:lvl2pPr indent="-914400" lvl="1" marL="914400" rtl="0">
              <a:spcBef>
                <a:spcPts val="1600"/>
              </a:spcBef>
              <a:spcAft>
                <a:spcPts val="0"/>
              </a:spcAft>
              <a:buClr>
                <a:srgbClr val="FFFFFF"/>
              </a:buClr>
              <a:buSzPts val="10800"/>
              <a:buChar char="○"/>
              <a:defRPr sz="10800">
                <a:solidFill>
                  <a:srgbClr val="FFFFFF"/>
                </a:solidFill>
              </a:defRPr>
            </a:lvl2pPr>
            <a:lvl3pPr indent="-914400" lvl="2" marL="1371600" rtl="0">
              <a:spcBef>
                <a:spcPts val="1600"/>
              </a:spcBef>
              <a:spcAft>
                <a:spcPts val="0"/>
              </a:spcAft>
              <a:buClr>
                <a:srgbClr val="FFFFFF"/>
              </a:buClr>
              <a:buSzPts val="10800"/>
              <a:buChar char="■"/>
              <a:defRPr sz="10800">
                <a:solidFill>
                  <a:srgbClr val="FFFFFF"/>
                </a:solidFill>
              </a:defRPr>
            </a:lvl3pPr>
            <a:lvl4pPr indent="-914400" lvl="3" marL="1828800" rtl="0">
              <a:spcBef>
                <a:spcPts val="1600"/>
              </a:spcBef>
              <a:spcAft>
                <a:spcPts val="0"/>
              </a:spcAft>
              <a:buClr>
                <a:srgbClr val="FFFFFF"/>
              </a:buClr>
              <a:buSzPts val="10800"/>
              <a:buChar char="●"/>
              <a:defRPr sz="10800">
                <a:solidFill>
                  <a:srgbClr val="FFFFFF"/>
                </a:solidFill>
              </a:defRPr>
            </a:lvl4pPr>
            <a:lvl5pPr indent="-914400" lvl="4" marL="2286000" rtl="0">
              <a:spcBef>
                <a:spcPts val="1600"/>
              </a:spcBef>
              <a:spcAft>
                <a:spcPts val="0"/>
              </a:spcAft>
              <a:buClr>
                <a:srgbClr val="FFFFFF"/>
              </a:buClr>
              <a:buSzPts val="10800"/>
              <a:buChar char="○"/>
              <a:defRPr sz="10800">
                <a:solidFill>
                  <a:srgbClr val="FFFFFF"/>
                </a:solidFill>
              </a:defRPr>
            </a:lvl5pPr>
            <a:lvl6pPr indent="-914400" lvl="5" marL="2743200" rtl="0">
              <a:spcBef>
                <a:spcPts val="1600"/>
              </a:spcBef>
              <a:spcAft>
                <a:spcPts val="0"/>
              </a:spcAft>
              <a:buClr>
                <a:srgbClr val="FFFFFF"/>
              </a:buClr>
              <a:buSzPts val="10800"/>
              <a:buChar char="■"/>
              <a:defRPr sz="10800">
                <a:solidFill>
                  <a:srgbClr val="FFFFFF"/>
                </a:solidFill>
              </a:defRPr>
            </a:lvl6pPr>
            <a:lvl7pPr indent="-914400" lvl="6" marL="3200400" rtl="0">
              <a:spcBef>
                <a:spcPts val="1600"/>
              </a:spcBef>
              <a:spcAft>
                <a:spcPts val="0"/>
              </a:spcAft>
              <a:buClr>
                <a:srgbClr val="FFFFFF"/>
              </a:buClr>
              <a:buSzPts val="10800"/>
              <a:buChar char="●"/>
              <a:defRPr sz="10800">
                <a:solidFill>
                  <a:srgbClr val="FFFFFF"/>
                </a:solidFill>
              </a:defRPr>
            </a:lvl7pPr>
            <a:lvl8pPr indent="-914400" lvl="7" marL="3657600" rtl="0">
              <a:spcBef>
                <a:spcPts val="1600"/>
              </a:spcBef>
              <a:spcAft>
                <a:spcPts val="0"/>
              </a:spcAft>
              <a:buClr>
                <a:srgbClr val="FFFFFF"/>
              </a:buClr>
              <a:buSzPts val="10800"/>
              <a:buChar char="○"/>
              <a:defRPr sz="10800">
                <a:solidFill>
                  <a:srgbClr val="FFFFFF"/>
                </a:solidFill>
              </a:defRPr>
            </a:lvl8pPr>
            <a:lvl9pPr indent="-914400" lvl="8" marL="4114800" rtl="0">
              <a:spcBef>
                <a:spcPts val="1600"/>
              </a:spcBef>
              <a:spcAft>
                <a:spcPts val="1600"/>
              </a:spcAft>
              <a:buClr>
                <a:srgbClr val="FFFFFF"/>
              </a:buClr>
              <a:buSzPts val="10800"/>
              <a:buChar char="■"/>
              <a:defRPr sz="10800">
                <a:solidFill>
                  <a:srgbClr val="FFFFFF"/>
                </a:solidFill>
              </a:defRPr>
            </a:lvl9pPr>
          </a:lstStyle>
          <a:p/>
        </p:txBody>
      </p:sp>
      <p:sp>
        <p:nvSpPr>
          <p:cNvPr id="101" name="Google Shape;101;p22"/>
          <p:cNvSpPr txBox="1"/>
          <p:nvPr>
            <p:ph idx="4" type="body"/>
          </p:nvPr>
        </p:nvSpPr>
        <p:spPr>
          <a:xfrm>
            <a:off x="5713800" y="3412800"/>
            <a:ext cx="3054000" cy="918000"/>
          </a:xfrm>
          <a:prstGeom prst="rect">
            <a:avLst/>
          </a:prstGeom>
        </p:spPr>
        <p:txBody>
          <a:bodyPr anchorCtr="0" anchor="t" bIns="91425" lIns="91425" spcFirstLastPara="1" rIns="91425" wrap="square" tIns="306000">
            <a:noAutofit/>
          </a:bodyPr>
          <a:lstStyle>
            <a:lvl1pPr indent="-295275" lvl="0" marL="457200" rtl="0">
              <a:spcBef>
                <a:spcPts val="0"/>
              </a:spcBef>
              <a:spcAft>
                <a:spcPts val="0"/>
              </a:spcAft>
              <a:buClr>
                <a:schemeClr val="accent5"/>
              </a:buClr>
              <a:buSzPts val="1050"/>
              <a:buChar char="●"/>
              <a:defRPr sz="1050">
                <a:solidFill>
                  <a:schemeClr val="accent5"/>
                </a:solidFill>
              </a:defRPr>
            </a:lvl1pPr>
            <a:lvl2pPr indent="-295275" lvl="1" marL="914400" rtl="0">
              <a:spcBef>
                <a:spcPts val="1600"/>
              </a:spcBef>
              <a:spcAft>
                <a:spcPts val="0"/>
              </a:spcAft>
              <a:buClr>
                <a:schemeClr val="accent5"/>
              </a:buClr>
              <a:buSzPts val="1050"/>
              <a:buChar char="○"/>
              <a:defRPr sz="1050">
                <a:solidFill>
                  <a:schemeClr val="accent5"/>
                </a:solidFill>
              </a:defRPr>
            </a:lvl2pPr>
            <a:lvl3pPr indent="-295275" lvl="2" marL="1371600" rtl="0">
              <a:spcBef>
                <a:spcPts val="1600"/>
              </a:spcBef>
              <a:spcAft>
                <a:spcPts val="0"/>
              </a:spcAft>
              <a:buClr>
                <a:schemeClr val="accent5"/>
              </a:buClr>
              <a:buSzPts val="1050"/>
              <a:buChar char="■"/>
              <a:defRPr sz="1050">
                <a:solidFill>
                  <a:schemeClr val="accent5"/>
                </a:solidFill>
              </a:defRPr>
            </a:lvl3pPr>
            <a:lvl4pPr indent="-295275" lvl="3" marL="1828800" rtl="0">
              <a:spcBef>
                <a:spcPts val="1600"/>
              </a:spcBef>
              <a:spcAft>
                <a:spcPts val="0"/>
              </a:spcAft>
              <a:buClr>
                <a:schemeClr val="accent5"/>
              </a:buClr>
              <a:buSzPts val="1050"/>
              <a:buChar char="●"/>
              <a:defRPr sz="1050">
                <a:solidFill>
                  <a:schemeClr val="accent5"/>
                </a:solidFill>
              </a:defRPr>
            </a:lvl4pPr>
            <a:lvl5pPr indent="-295275" lvl="4" marL="2286000" rtl="0">
              <a:spcBef>
                <a:spcPts val="1600"/>
              </a:spcBef>
              <a:spcAft>
                <a:spcPts val="0"/>
              </a:spcAft>
              <a:buClr>
                <a:schemeClr val="accent5"/>
              </a:buClr>
              <a:buSzPts val="1050"/>
              <a:buChar char="○"/>
              <a:defRPr sz="1050">
                <a:solidFill>
                  <a:schemeClr val="accent5"/>
                </a:solidFill>
              </a:defRPr>
            </a:lvl5pPr>
            <a:lvl6pPr indent="-295275" lvl="5" marL="2743200" rtl="0">
              <a:spcBef>
                <a:spcPts val="1600"/>
              </a:spcBef>
              <a:spcAft>
                <a:spcPts val="0"/>
              </a:spcAft>
              <a:buClr>
                <a:schemeClr val="accent5"/>
              </a:buClr>
              <a:buSzPts val="1050"/>
              <a:buChar char="■"/>
              <a:defRPr sz="1050">
                <a:solidFill>
                  <a:schemeClr val="accent5"/>
                </a:solidFill>
              </a:defRPr>
            </a:lvl6pPr>
            <a:lvl7pPr indent="-295275" lvl="6" marL="3200400" rtl="0">
              <a:spcBef>
                <a:spcPts val="1600"/>
              </a:spcBef>
              <a:spcAft>
                <a:spcPts val="0"/>
              </a:spcAft>
              <a:buClr>
                <a:schemeClr val="accent5"/>
              </a:buClr>
              <a:buSzPts val="1050"/>
              <a:buChar char="●"/>
              <a:defRPr sz="1050">
                <a:solidFill>
                  <a:schemeClr val="accent5"/>
                </a:solidFill>
              </a:defRPr>
            </a:lvl7pPr>
            <a:lvl8pPr indent="-295275" lvl="7" marL="3657600" rtl="0">
              <a:spcBef>
                <a:spcPts val="1600"/>
              </a:spcBef>
              <a:spcAft>
                <a:spcPts val="0"/>
              </a:spcAft>
              <a:buClr>
                <a:schemeClr val="accent5"/>
              </a:buClr>
              <a:buSzPts val="1050"/>
              <a:buChar char="○"/>
              <a:defRPr sz="1050">
                <a:solidFill>
                  <a:schemeClr val="accent5"/>
                </a:solidFill>
              </a:defRPr>
            </a:lvl8pPr>
            <a:lvl9pPr indent="-295275" lvl="8" marL="4114800" rtl="0">
              <a:spcBef>
                <a:spcPts val="1600"/>
              </a:spcBef>
              <a:spcAft>
                <a:spcPts val="1600"/>
              </a:spcAft>
              <a:buClr>
                <a:schemeClr val="accent5"/>
              </a:buClr>
              <a:buSzPts val="1050"/>
              <a:buChar char="■"/>
              <a:defRPr sz="1050">
                <a:solidFill>
                  <a:schemeClr val="accent5"/>
                </a:solidFill>
              </a:defRPr>
            </a:lvl9pPr>
          </a:lstStyle>
          <a:p/>
        </p:txBody>
      </p:sp>
      <p:sp>
        <p:nvSpPr>
          <p:cNvPr id="102" name="Google Shape;102;p22"/>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chemeClr val="accent5"/>
                </a:solidFill>
                <a:latin typeface="Open Sans"/>
                <a:ea typeface="Open Sans"/>
                <a:cs typeface="Open Sans"/>
                <a:sym typeface="Open Sans"/>
              </a:rPr>
              <a:t>© 2021 Turnitin LLC. All rights reserved.</a:t>
            </a:r>
            <a:endParaRPr sz="600">
              <a:solidFill>
                <a:schemeClr val="accent5"/>
              </a:solidFill>
              <a:latin typeface="Open Sans"/>
              <a:ea typeface="Open Sans"/>
              <a:cs typeface="Open Sans"/>
              <a:sym typeface="Open San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3. Stats Three Numbers">
  <p:cSld name="MAIN_POINT_3">
    <p:bg>
      <p:bgPr>
        <a:solidFill>
          <a:schemeClr val="dk1"/>
        </a:solidFill>
      </p:bgPr>
    </p:bg>
    <p:spTree>
      <p:nvGrpSpPr>
        <p:cNvPr id="103" name="Shape 103"/>
        <p:cNvGrpSpPr/>
        <p:nvPr/>
      </p:nvGrpSpPr>
      <p:grpSpPr>
        <a:xfrm>
          <a:off x="0" y="0"/>
          <a:ext cx="0" cy="0"/>
          <a:chOff x="0" y="0"/>
          <a:chExt cx="0" cy="0"/>
        </a:xfrm>
      </p:grpSpPr>
      <p:sp>
        <p:nvSpPr>
          <p:cNvPr id="104" name="Google Shape;104;p23"/>
          <p:cNvSpPr txBox="1"/>
          <p:nvPr>
            <p:ph idx="1" type="body"/>
          </p:nvPr>
        </p:nvSpPr>
        <p:spPr>
          <a:xfrm>
            <a:off x="763200" y="990000"/>
            <a:ext cx="2260800" cy="370800"/>
          </a:xfrm>
          <a:prstGeom prst="rect">
            <a:avLst/>
          </a:prstGeom>
        </p:spPr>
        <p:txBody>
          <a:bodyPr anchorCtr="0" anchor="t" bIns="91425" lIns="91425" spcFirstLastPara="1" rIns="91425" wrap="square" tIns="54000">
            <a:noAutofit/>
          </a:bodyPr>
          <a:lstStyle>
            <a:lvl1pPr indent="-292100" lvl="0" marL="457200" rtl="0">
              <a:spcBef>
                <a:spcPts val="0"/>
              </a:spcBef>
              <a:spcAft>
                <a:spcPts val="0"/>
              </a:spcAft>
              <a:buClr>
                <a:schemeClr val="accent5"/>
              </a:buClr>
              <a:buSzPts val="1000"/>
              <a:buChar char="●"/>
              <a:defRPr sz="1000">
                <a:solidFill>
                  <a:schemeClr val="accent5"/>
                </a:solidFill>
              </a:defRPr>
            </a:lvl1pPr>
            <a:lvl2pPr indent="-292100" lvl="1" marL="914400" rtl="0">
              <a:spcBef>
                <a:spcPts val="1600"/>
              </a:spcBef>
              <a:spcAft>
                <a:spcPts val="0"/>
              </a:spcAft>
              <a:buClr>
                <a:schemeClr val="accent5"/>
              </a:buClr>
              <a:buSzPts val="1000"/>
              <a:buChar char="○"/>
              <a:defRPr sz="1000">
                <a:solidFill>
                  <a:schemeClr val="accent5"/>
                </a:solidFill>
              </a:defRPr>
            </a:lvl2pPr>
            <a:lvl3pPr indent="-292100" lvl="2" marL="1371600" rtl="0">
              <a:spcBef>
                <a:spcPts val="1600"/>
              </a:spcBef>
              <a:spcAft>
                <a:spcPts val="0"/>
              </a:spcAft>
              <a:buClr>
                <a:schemeClr val="accent5"/>
              </a:buClr>
              <a:buSzPts val="1000"/>
              <a:buChar char="■"/>
              <a:defRPr sz="1000">
                <a:solidFill>
                  <a:schemeClr val="accent5"/>
                </a:solidFill>
              </a:defRPr>
            </a:lvl3pPr>
            <a:lvl4pPr indent="-292100" lvl="3" marL="1828800" rtl="0">
              <a:spcBef>
                <a:spcPts val="1600"/>
              </a:spcBef>
              <a:spcAft>
                <a:spcPts val="0"/>
              </a:spcAft>
              <a:buClr>
                <a:schemeClr val="accent5"/>
              </a:buClr>
              <a:buSzPts val="1000"/>
              <a:buChar char="●"/>
              <a:defRPr sz="1000">
                <a:solidFill>
                  <a:schemeClr val="accent5"/>
                </a:solidFill>
              </a:defRPr>
            </a:lvl4pPr>
            <a:lvl5pPr indent="-292100" lvl="4" marL="2286000" rtl="0">
              <a:spcBef>
                <a:spcPts val="1600"/>
              </a:spcBef>
              <a:spcAft>
                <a:spcPts val="0"/>
              </a:spcAft>
              <a:buClr>
                <a:schemeClr val="accent5"/>
              </a:buClr>
              <a:buSzPts val="1000"/>
              <a:buChar char="○"/>
              <a:defRPr sz="1000">
                <a:solidFill>
                  <a:schemeClr val="accent5"/>
                </a:solidFill>
              </a:defRPr>
            </a:lvl5pPr>
            <a:lvl6pPr indent="-292100" lvl="5" marL="2743200" rtl="0">
              <a:spcBef>
                <a:spcPts val="1600"/>
              </a:spcBef>
              <a:spcAft>
                <a:spcPts val="0"/>
              </a:spcAft>
              <a:buClr>
                <a:schemeClr val="accent5"/>
              </a:buClr>
              <a:buSzPts val="1000"/>
              <a:buChar char="■"/>
              <a:defRPr sz="1000">
                <a:solidFill>
                  <a:schemeClr val="accent5"/>
                </a:solidFill>
              </a:defRPr>
            </a:lvl6pPr>
            <a:lvl7pPr indent="-292100" lvl="6" marL="3200400" rtl="0">
              <a:spcBef>
                <a:spcPts val="1600"/>
              </a:spcBef>
              <a:spcAft>
                <a:spcPts val="0"/>
              </a:spcAft>
              <a:buClr>
                <a:schemeClr val="accent5"/>
              </a:buClr>
              <a:buSzPts val="1000"/>
              <a:buChar char="●"/>
              <a:defRPr sz="1000">
                <a:solidFill>
                  <a:schemeClr val="accent5"/>
                </a:solidFill>
              </a:defRPr>
            </a:lvl7pPr>
            <a:lvl8pPr indent="-292100" lvl="7" marL="3657600" rtl="0">
              <a:spcBef>
                <a:spcPts val="1600"/>
              </a:spcBef>
              <a:spcAft>
                <a:spcPts val="0"/>
              </a:spcAft>
              <a:buClr>
                <a:schemeClr val="accent5"/>
              </a:buClr>
              <a:buSzPts val="1000"/>
              <a:buChar char="○"/>
              <a:defRPr sz="1000">
                <a:solidFill>
                  <a:schemeClr val="accent5"/>
                </a:solidFill>
              </a:defRPr>
            </a:lvl8pPr>
            <a:lvl9pPr indent="-292100" lvl="8" marL="4114800" rtl="0">
              <a:spcBef>
                <a:spcPts val="1600"/>
              </a:spcBef>
              <a:spcAft>
                <a:spcPts val="1600"/>
              </a:spcAft>
              <a:buClr>
                <a:schemeClr val="accent5"/>
              </a:buClr>
              <a:buSzPts val="1000"/>
              <a:buChar char="■"/>
              <a:defRPr sz="1000">
                <a:solidFill>
                  <a:schemeClr val="accent5"/>
                </a:solidFill>
              </a:defRPr>
            </a:lvl9pPr>
          </a:lstStyle>
          <a:p/>
        </p:txBody>
      </p:sp>
      <p:sp>
        <p:nvSpPr>
          <p:cNvPr id="105" name="Google Shape;105;p23"/>
          <p:cNvSpPr txBox="1"/>
          <p:nvPr>
            <p:ph type="title"/>
          </p:nvPr>
        </p:nvSpPr>
        <p:spPr>
          <a:xfrm>
            <a:off x="763200" y="1533600"/>
            <a:ext cx="4507200" cy="1101600"/>
          </a:xfrm>
          <a:prstGeom prst="rect">
            <a:avLst/>
          </a:prstGeom>
        </p:spPr>
        <p:txBody>
          <a:bodyPr anchorCtr="0" anchor="t" bIns="90000" lIns="91425" spcFirstLastPara="1" rIns="91425" wrap="square" tIns="90000">
            <a:noAutofit/>
          </a:bodyPr>
          <a:lstStyle>
            <a:lvl1pPr lvl="0" rtl="0">
              <a:lnSpc>
                <a:spcPct val="115000"/>
              </a:lnSpc>
              <a:spcBef>
                <a:spcPts val="0"/>
              </a:spcBef>
              <a:spcAft>
                <a:spcPts val="0"/>
              </a:spcAft>
              <a:buClr>
                <a:srgbClr val="FFFFFF"/>
              </a:buClr>
              <a:buSzPts val="3100"/>
              <a:buNone/>
              <a:defRPr sz="3100">
                <a:solidFill>
                  <a:srgbClr val="FFFFFF"/>
                </a:solidFill>
              </a:defRPr>
            </a:lvl1pPr>
            <a:lvl2pPr lvl="1" rtl="0">
              <a:lnSpc>
                <a:spcPct val="115000"/>
              </a:lnSpc>
              <a:spcBef>
                <a:spcPts val="0"/>
              </a:spcBef>
              <a:spcAft>
                <a:spcPts val="0"/>
              </a:spcAft>
              <a:buClr>
                <a:srgbClr val="FFFFFF"/>
              </a:buClr>
              <a:buSzPts val="3100"/>
              <a:buNone/>
              <a:defRPr sz="3100">
                <a:solidFill>
                  <a:srgbClr val="FFFFFF"/>
                </a:solidFill>
              </a:defRPr>
            </a:lvl2pPr>
            <a:lvl3pPr lvl="2" rtl="0">
              <a:lnSpc>
                <a:spcPct val="115000"/>
              </a:lnSpc>
              <a:spcBef>
                <a:spcPts val="0"/>
              </a:spcBef>
              <a:spcAft>
                <a:spcPts val="0"/>
              </a:spcAft>
              <a:buClr>
                <a:srgbClr val="FFFFFF"/>
              </a:buClr>
              <a:buSzPts val="3100"/>
              <a:buNone/>
              <a:defRPr sz="3100">
                <a:solidFill>
                  <a:srgbClr val="FFFFFF"/>
                </a:solidFill>
              </a:defRPr>
            </a:lvl3pPr>
            <a:lvl4pPr lvl="3" rtl="0">
              <a:lnSpc>
                <a:spcPct val="115000"/>
              </a:lnSpc>
              <a:spcBef>
                <a:spcPts val="0"/>
              </a:spcBef>
              <a:spcAft>
                <a:spcPts val="0"/>
              </a:spcAft>
              <a:buClr>
                <a:srgbClr val="FFFFFF"/>
              </a:buClr>
              <a:buSzPts val="3100"/>
              <a:buNone/>
              <a:defRPr sz="3100">
                <a:solidFill>
                  <a:srgbClr val="FFFFFF"/>
                </a:solidFill>
              </a:defRPr>
            </a:lvl4pPr>
            <a:lvl5pPr lvl="4" rtl="0">
              <a:lnSpc>
                <a:spcPct val="115000"/>
              </a:lnSpc>
              <a:spcBef>
                <a:spcPts val="0"/>
              </a:spcBef>
              <a:spcAft>
                <a:spcPts val="0"/>
              </a:spcAft>
              <a:buClr>
                <a:srgbClr val="FFFFFF"/>
              </a:buClr>
              <a:buSzPts val="3100"/>
              <a:buNone/>
              <a:defRPr sz="3100">
                <a:solidFill>
                  <a:srgbClr val="FFFFFF"/>
                </a:solidFill>
              </a:defRPr>
            </a:lvl5pPr>
            <a:lvl6pPr lvl="5" rtl="0">
              <a:lnSpc>
                <a:spcPct val="115000"/>
              </a:lnSpc>
              <a:spcBef>
                <a:spcPts val="0"/>
              </a:spcBef>
              <a:spcAft>
                <a:spcPts val="0"/>
              </a:spcAft>
              <a:buClr>
                <a:srgbClr val="FFFFFF"/>
              </a:buClr>
              <a:buSzPts val="3100"/>
              <a:buNone/>
              <a:defRPr sz="3100">
                <a:solidFill>
                  <a:srgbClr val="FFFFFF"/>
                </a:solidFill>
              </a:defRPr>
            </a:lvl6pPr>
            <a:lvl7pPr lvl="6" rtl="0">
              <a:lnSpc>
                <a:spcPct val="115000"/>
              </a:lnSpc>
              <a:spcBef>
                <a:spcPts val="0"/>
              </a:spcBef>
              <a:spcAft>
                <a:spcPts val="0"/>
              </a:spcAft>
              <a:buClr>
                <a:srgbClr val="FFFFFF"/>
              </a:buClr>
              <a:buSzPts val="3100"/>
              <a:buNone/>
              <a:defRPr sz="3100">
                <a:solidFill>
                  <a:srgbClr val="FFFFFF"/>
                </a:solidFill>
              </a:defRPr>
            </a:lvl7pPr>
            <a:lvl8pPr lvl="7" rtl="0">
              <a:lnSpc>
                <a:spcPct val="115000"/>
              </a:lnSpc>
              <a:spcBef>
                <a:spcPts val="0"/>
              </a:spcBef>
              <a:spcAft>
                <a:spcPts val="0"/>
              </a:spcAft>
              <a:buClr>
                <a:srgbClr val="FFFFFF"/>
              </a:buClr>
              <a:buSzPts val="3100"/>
              <a:buNone/>
              <a:defRPr sz="3100">
                <a:solidFill>
                  <a:srgbClr val="FFFFFF"/>
                </a:solidFill>
              </a:defRPr>
            </a:lvl8pPr>
            <a:lvl9pPr lvl="8" rtl="0">
              <a:lnSpc>
                <a:spcPct val="115000"/>
              </a:lnSpc>
              <a:spcBef>
                <a:spcPts val="0"/>
              </a:spcBef>
              <a:spcAft>
                <a:spcPts val="0"/>
              </a:spcAft>
              <a:buClr>
                <a:srgbClr val="FFFFFF"/>
              </a:buClr>
              <a:buSzPts val="3100"/>
              <a:buNone/>
              <a:defRPr sz="3100">
                <a:solidFill>
                  <a:srgbClr val="FFFFFF"/>
                </a:solidFill>
              </a:defRPr>
            </a:lvl9pPr>
          </a:lstStyle>
          <a:p/>
        </p:txBody>
      </p:sp>
      <p:sp>
        <p:nvSpPr>
          <p:cNvPr id="106" name="Google Shape;106;p23"/>
          <p:cNvSpPr txBox="1"/>
          <p:nvPr/>
        </p:nvSpPr>
        <p:spPr>
          <a:xfrm>
            <a:off x="762000" y="262800"/>
            <a:ext cx="3810000" cy="1099800"/>
          </a:xfrm>
          <a:prstGeom prst="rect">
            <a:avLst/>
          </a:prstGeom>
          <a:noFill/>
          <a:ln>
            <a:noFill/>
          </a:ln>
        </p:spPr>
        <p:txBody>
          <a:bodyPr anchorCtr="0" anchor="ctr" bIns="91425" lIns="91425" spcFirstLastPara="1" rIns="91425" wrap="square" tIns="0">
            <a:noAutofit/>
          </a:bodyPr>
          <a:lstStyle/>
          <a:p>
            <a:pPr indent="0" lvl="0" marL="0" rtl="0" algn="l">
              <a:spcBef>
                <a:spcPts val="0"/>
              </a:spcBef>
              <a:spcAft>
                <a:spcPts val="0"/>
              </a:spcAft>
              <a:buNone/>
            </a:pPr>
            <a:r>
              <a:rPr lang="en" sz="3900">
                <a:solidFill>
                  <a:srgbClr val="0DFFAD"/>
                </a:solidFill>
              </a:rPr>
              <a:t>—</a:t>
            </a:r>
            <a:br>
              <a:rPr lang="en" sz="4600">
                <a:solidFill>
                  <a:srgbClr val="666666"/>
                </a:solidFill>
                <a:latin typeface="Roboto"/>
                <a:ea typeface="Roboto"/>
                <a:cs typeface="Roboto"/>
                <a:sym typeface="Roboto"/>
              </a:rPr>
            </a:br>
            <a:endParaRPr sz="1000">
              <a:solidFill>
                <a:srgbClr val="B2C4C7"/>
              </a:solidFill>
            </a:endParaRPr>
          </a:p>
        </p:txBody>
      </p:sp>
      <p:pic>
        <p:nvPicPr>
          <p:cNvPr id="107" name="Google Shape;107;p23"/>
          <p:cNvPicPr preferRelativeResize="0"/>
          <p:nvPr/>
        </p:nvPicPr>
        <p:blipFill>
          <a:blip r:embed="rId2">
            <a:alphaModFix/>
          </a:blip>
          <a:stretch>
            <a:fillRect/>
          </a:stretch>
        </p:blipFill>
        <p:spPr>
          <a:xfrm>
            <a:off x="7550991" y="296587"/>
            <a:ext cx="1216799" cy="364515"/>
          </a:xfrm>
          <a:prstGeom prst="rect">
            <a:avLst/>
          </a:prstGeom>
          <a:noFill/>
          <a:ln>
            <a:noFill/>
          </a:ln>
        </p:spPr>
      </p:pic>
      <p:sp>
        <p:nvSpPr>
          <p:cNvPr id="108" name="Google Shape;108;p23"/>
          <p:cNvSpPr txBox="1"/>
          <p:nvPr>
            <p:ph idx="2" type="body"/>
          </p:nvPr>
        </p:nvSpPr>
        <p:spPr>
          <a:xfrm>
            <a:off x="763200" y="2732400"/>
            <a:ext cx="2304000" cy="1832400"/>
          </a:xfrm>
          <a:prstGeom prst="rect">
            <a:avLst/>
          </a:prstGeom>
        </p:spPr>
        <p:txBody>
          <a:bodyPr anchorCtr="0" anchor="t" bIns="91425" lIns="91425" spcFirstLastPara="1" rIns="91425" wrap="square" tIns="91425">
            <a:noAutofit/>
          </a:bodyPr>
          <a:lstStyle>
            <a:lvl1pPr indent="-295275" lvl="0" marL="457200" rtl="0">
              <a:lnSpc>
                <a:spcPct val="100000"/>
              </a:lnSpc>
              <a:spcBef>
                <a:spcPts val="0"/>
              </a:spcBef>
              <a:spcAft>
                <a:spcPts val="0"/>
              </a:spcAft>
              <a:buClr>
                <a:schemeClr val="accent1"/>
              </a:buClr>
              <a:buSzPts val="1050"/>
              <a:buChar char="●"/>
              <a:defRPr sz="1050">
                <a:solidFill>
                  <a:schemeClr val="accent1"/>
                </a:solidFill>
              </a:defRPr>
            </a:lvl1pPr>
            <a:lvl2pPr indent="-295275" lvl="1" marL="914400" rtl="0">
              <a:lnSpc>
                <a:spcPct val="100000"/>
              </a:lnSpc>
              <a:spcBef>
                <a:spcPts val="0"/>
              </a:spcBef>
              <a:spcAft>
                <a:spcPts val="0"/>
              </a:spcAft>
              <a:buClr>
                <a:schemeClr val="accent1"/>
              </a:buClr>
              <a:buSzPts val="1050"/>
              <a:buChar char="○"/>
              <a:defRPr sz="1050">
                <a:solidFill>
                  <a:schemeClr val="accent1"/>
                </a:solidFill>
              </a:defRPr>
            </a:lvl2pPr>
            <a:lvl3pPr indent="-295275" lvl="2" marL="1371600" rtl="0">
              <a:lnSpc>
                <a:spcPct val="100000"/>
              </a:lnSpc>
              <a:spcBef>
                <a:spcPts val="0"/>
              </a:spcBef>
              <a:spcAft>
                <a:spcPts val="0"/>
              </a:spcAft>
              <a:buClr>
                <a:schemeClr val="accent1"/>
              </a:buClr>
              <a:buSzPts val="1050"/>
              <a:buChar char="■"/>
              <a:defRPr sz="1050">
                <a:solidFill>
                  <a:schemeClr val="accent1"/>
                </a:solidFill>
              </a:defRPr>
            </a:lvl3pPr>
            <a:lvl4pPr indent="-295275" lvl="3" marL="1828800" rtl="0">
              <a:lnSpc>
                <a:spcPct val="100000"/>
              </a:lnSpc>
              <a:spcBef>
                <a:spcPts val="0"/>
              </a:spcBef>
              <a:spcAft>
                <a:spcPts val="0"/>
              </a:spcAft>
              <a:buClr>
                <a:schemeClr val="accent1"/>
              </a:buClr>
              <a:buSzPts val="1050"/>
              <a:buChar char="●"/>
              <a:defRPr sz="1050">
                <a:solidFill>
                  <a:schemeClr val="accent1"/>
                </a:solidFill>
              </a:defRPr>
            </a:lvl4pPr>
            <a:lvl5pPr indent="-295275" lvl="4" marL="2286000" rtl="0">
              <a:lnSpc>
                <a:spcPct val="100000"/>
              </a:lnSpc>
              <a:spcBef>
                <a:spcPts val="0"/>
              </a:spcBef>
              <a:spcAft>
                <a:spcPts val="0"/>
              </a:spcAft>
              <a:buClr>
                <a:schemeClr val="accent1"/>
              </a:buClr>
              <a:buSzPts val="1050"/>
              <a:buChar char="○"/>
              <a:defRPr sz="1050">
                <a:solidFill>
                  <a:schemeClr val="accent1"/>
                </a:solidFill>
              </a:defRPr>
            </a:lvl5pPr>
            <a:lvl6pPr indent="-295275" lvl="5" marL="2743200" rtl="0">
              <a:lnSpc>
                <a:spcPct val="100000"/>
              </a:lnSpc>
              <a:spcBef>
                <a:spcPts val="0"/>
              </a:spcBef>
              <a:spcAft>
                <a:spcPts val="0"/>
              </a:spcAft>
              <a:buClr>
                <a:schemeClr val="accent1"/>
              </a:buClr>
              <a:buSzPts val="1050"/>
              <a:buChar char="■"/>
              <a:defRPr sz="1050">
                <a:solidFill>
                  <a:schemeClr val="accent1"/>
                </a:solidFill>
              </a:defRPr>
            </a:lvl6pPr>
            <a:lvl7pPr indent="-295275" lvl="6" marL="3200400" rtl="0">
              <a:lnSpc>
                <a:spcPct val="100000"/>
              </a:lnSpc>
              <a:spcBef>
                <a:spcPts val="0"/>
              </a:spcBef>
              <a:spcAft>
                <a:spcPts val="0"/>
              </a:spcAft>
              <a:buClr>
                <a:schemeClr val="accent1"/>
              </a:buClr>
              <a:buSzPts val="1050"/>
              <a:buChar char="●"/>
              <a:defRPr sz="1050">
                <a:solidFill>
                  <a:schemeClr val="accent1"/>
                </a:solidFill>
              </a:defRPr>
            </a:lvl7pPr>
            <a:lvl8pPr indent="-295275" lvl="7" marL="3657600" rtl="0">
              <a:lnSpc>
                <a:spcPct val="100000"/>
              </a:lnSpc>
              <a:spcBef>
                <a:spcPts val="0"/>
              </a:spcBef>
              <a:spcAft>
                <a:spcPts val="0"/>
              </a:spcAft>
              <a:buClr>
                <a:schemeClr val="accent1"/>
              </a:buClr>
              <a:buSzPts val="1050"/>
              <a:buChar char="○"/>
              <a:defRPr sz="1050">
                <a:solidFill>
                  <a:schemeClr val="accent1"/>
                </a:solidFill>
              </a:defRPr>
            </a:lvl8pPr>
            <a:lvl9pPr indent="-295275" lvl="8" marL="4114800" rtl="0">
              <a:lnSpc>
                <a:spcPct val="100000"/>
              </a:lnSpc>
              <a:spcBef>
                <a:spcPts val="0"/>
              </a:spcBef>
              <a:spcAft>
                <a:spcPts val="0"/>
              </a:spcAft>
              <a:buClr>
                <a:schemeClr val="accent1"/>
              </a:buClr>
              <a:buSzPts val="1050"/>
              <a:buChar char="■"/>
              <a:defRPr sz="1050">
                <a:solidFill>
                  <a:schemeClr val="accent1"/>
                </a:solidFill>
              </a:defRPr>
            </a:lvl9pPr>
          </a:lstStyle>
          <a:p/>
        </p:txBody>
      </p:sp>
      <p:sp>
        <p:nvSpPr>
          <p:cNvPr id="109" name="Google Shape;109;p23"/>
          <p:cNvSpPr txBox="1"/>
          <p:nvPr>
            <p:ph idx="3" type="body"/>
          </p:nvPr>
        </p:nvSpPr>
        <p:spPr>
          <a:xfrm>
            <a:off x="3474000" y="2732400"/>
            <a:ext cx="2304000" cy="1832400"/>
          </a:xfrm>
          <a:prstGeom prst="rect">
            <a:avLst/>
          </a:prstGeom>
        </p:spPr>
        <p:txBody>
          <a:bodyPr anchorCtr="0" anchor="t" bIns="91425" lIns="91425" spcFirstLastPara="1" rIns="91425" wrap="square" tIns="91425">
            <a:noAutofit/>
          </a:bodyPr>
          <a:lstStyle>
            <a:lvl1pPr indent="-295275" lvl="0" marL="457200" rtl="0">
              <a:lnSpc>
                <a:spcPct val="100000"/>
              </a:lnSpc>
              <a:spcBef>
                <a:spcPts val="0"/>
              </a:spcBef>
              <a:spcAft>
                <a:spcPts val="0"/>
              </a:spcAft>
              <a:buClr>
                <a:schemeClr val="accent1"/>
              </a:buClr>
              <a:buSzPts val="1050"/>
              <a:buChar char="●"/>
              <a:defRPr sz="1050">
                <a:solidFill>
                  <a:schemeClr val="accent1"/>
                </a:solidFill>
              </a:defRPr>
            </a:lvl1pPr>
            <a:lvl2pPr indent="-295275" lvl="1" marL="914400" rtl="0">
              <a:lnSpc>
                <a:spcPct val="100000"/>
              </a:lnSpc>
              <a:spcBef>
                <a:spcPts val="0"/>
              </a:spcBef>
              <a:spcAft>
                <a:spcPts val="0"/>
              </a:spcAft>
              <a:buClr>
                <a:schemeClr val="accent1"/>
              </a:buClr>
              <a:buSzPts val="1050"/>
              <a:buChar char="○"/>
              <a:defRPr sz="1050">
                <a:solidFill>
                  <a:schemeClr val="accent1"/>
                </a:solidFill>
              </a:defRPr>
            </a:lvl2pPr>
            <a:lvl3pPr indent="-295275" lvl="2" marL="1371600" rtl="0">
              <a:lnSpc>
                <a:spcPct val="100000"/>
              </a:lnSpc>
              <a:spcBef>
                <a:spcPts val="0"/>
              </a:spcBef>
              <a:spcAft>
                <a:spcPts val="0"/>
              </a:spcAft>
              <a:buClr>
                <a:schemeClr val="accent1"/>
              </a:buClr>
              <a:buSzPts val="1050"/>
              <a:buChar char="■"/>
              <a:defRPr sz="1050">
                <a:solidFill>
                  <a:schemeClr val="accent1"/>
                </a:solidFill>
              </a:defRPr>
            </a:lvl3pPr>
            <a:lvl4pPr indent="-295275" lvl="3" marL="1828800" rtl="0">
              <a:lnSpc>
                <a:spcPct val="100000"/>
              </a:lnSpc>
              <a:spcBef>
                <a:spcPts val="0"/>
              </a:spcBef>
              <a:spcAft>
                <a:spcPts val="0"/>
              </a:spcAft>
              <a:buClr>
                <a:schemeClr val="accent1"/>
              </a:buClr>
              <a:buSzPts val="1050"/>
              <a:buChar char="●"/>
              <a:defRPr sz="1050">
                <a:solidFill>
                  <a:schemeClr val="accent1"/>
                </a:solidFill>
              </a:defRPr>
            </a:lvl4pPr>
            <a:lvl5pPr indent="-295275" lvl="4" marL="2286000" rtl="0">
              <a:lnSpc>
                <a:spcPct val="100000"/>
              </a:lnSpc>
              <a:spcBef>
                <a:spcPts val="0"/>
              </a:spcBef>
              <a:spcAft>
                <a:spcPts val="0"/>
              </a:spcAft>
              <a:buClr>
                <a:schemeClr val="accent1"/>
              </a:buClr>
              <a:buSzPts val="1050"/>
              <a:buChar char="○"/>
              <a:defRPr sz="1050">
                <a:solidFill>
                  <a:schemeClr val="accent1"/>
                </a:solidFill>
              </a:defRPr>
            </a:lvl5pPr>
            <a:lvl6pPr indent="-295275" lvl="5" marL="2743200" rtl="0">
              <a:lnSpc>
                <a:spcPct val="100000"/>
              </a:lnSpc>
              <a:spcBef>
                <a:spcPts val="0"/>
              </a:spcBef>
              <a:spcAft>
                <a:spcPts val="0"/>
              </a:spcAft>
              <a:buClr>
                <a:schemeClr val="accent1"/>
              </a:buClr>
              <a:buSzPts val="1050"/>
              <a:buChar char="■"/>
              <a:defRPr sz="1050">
                <a:solidFill>
                  <a:schemeClr val="accent1"/>
                </a:solidFill>
              </a:defRPr>
            </a:lvl6pPr>
            <a:lvl7pPr indent="-295275" lvl="6" marL="3200400" rtl="0">
              <a:lnSpc>
                <a:spcPct val="100000"/>
              </a:lnSpc>
              <a:spcBef>
                <a:spcPts val="0"/>
              </a:spcBef>
              <a:spcAft>
                <a:spcPts val="0"/>
              </a:spcAft>
              <a:buClr>
                <a:schemeClr val="accent1"/>
              </a:buClr>
              <a:buSzPts val="1050"/>
              <a:buChar char="●"/>
              <a:defRPr sz="1050">
                <a:solidFill>
                  <a:schemeClr val="accent1"/>
                </a:solidFill>
              </a:defRPr>
            </a:lvl7pPr>
            <a:lvl8pPr indent="-295275" lvl="7" marL="3657600" rtl="0">
              <a:lnSpc>
                <a:spcPct val="100000"/>
              </a:lnSpc>
              <a:spcBef>
                <a:spcPts val="0"/>
              </a:spcBef>
              <a:spcAft>
                <a:spcPts val="0"/>
              </a:spcAft>
              <a:buClr>
                <a:schemeClr val="accent1"/>
              </a:buClr>
              <a:buSzPts val="1050"/>
              <a:buChar char="○"/>
              <a:defRPr sz="1050">
                <a:solidFill>
                  <a:schemeClr val="accent1"/>
                </a:solidFill>
              </a:defRPr>
            </a:lvl8pPr>
            <a:lvl9pPr indent="-295275" lvl="8" marL="4114800" rtl="0">
              <a:lnSpc>
                <a:spcPct val="100000"/>
              </a:lnSpc>
              <a:spcBef>
                <a:spcPts val="0"/>
              </a:spcBef>
              <a:spcAft>
                <a:spcPts val="0"/>
              </a:spcAft>
              <a:buClr>
                <a:schemeClr val="accent1"/>
              </a:buClr>
              <a:buSzPts val="1050"/>
              <a:buChar char="■"/>
              <a:defRPr sz="1050">
                <a:solidFill>
                  <a:schemeClr val="accent1"/>
                </a:solidFill>
              </a:defRPr>
            </a:lvl9pPr>
          </a:lstStyle>
          <a:p/>
        </p:txBody>
      </p:sp>
      <p:sp>
        <p:nvSpPr>
          <p:cNvPr id="110" name="Google Shape;110;p23"/>
          <p:cNvSpPr txBox="1"/>
          <p:nvPr>
            <p:ph idx="4" type="body"/>
          </p:nvPr>
        </p:nvSpPr>
        <p:spPr>
          <a:xfrm>
            <a:off x="6217200" y="2732400"/>
            <a:ext cx="2304000" cy="1832400"/>
          </a:xfrm>
          <a:prstGeom prst="rect">
            <a:avLst/>
          </a:prstGeom>
        </p:spPr>
        <p:txBody>
          <a:bodyPr anchorCtr="0" anchor="t" bIns="91425" lIns="91425" spcFirstLastPara="1" rIns="91425" wrap="square" tIns="91425">
            <a:noAutofit/>
          </a:bodyPr>
          <a:lstStyle>
            <a:lvl1pPr indent="-295275" lvl="0" marL="457200" rtl="0">
              <a:lnSpc>
                <a:spcPct val="100000"/>
              </a:lnSpc>
              <a:spcBef>
                <a:spcPts val="0"/>
              </a:spcBef>
              <a:spcAft>
                <a:spcPts val="0"/>
              </a:spcAft>
              <a:buClr>
                <a:schemeClr val="accent1"/>
              </a:buClr>
              <a:buSzPts val="1050"/>
              <a:buChar char="●"/>
              <a:defRPr sz="1050">
                <a:solidFill>
                  <a:schemeClr val="accent1"/>
                </a:solidFill>
              </a:defRPr>
            </a:lvl1pPr>
            <a:lvl2pPr indent="-295275" lvl="1" marL="914400" rtl="0">
              <a:lnSpc>
                <a:spcPct val="100000"/>
              </a:lnSpc>
              <a:spcBef>
                <a:spcPts val="0"/>
              </a:spcBef>
              <a:spcAft>
                <a:spcPts val="0"/>
              </a:spcAft>
              <a:buClr>
                <a:schemeClr val="accent1"/>
              </a:buClr>
              <a:buSzPts val="1050"/>
              <a:buChar char="○"/>
              <a:defRPr sz="1050">
                <a:solidFill>
                  <a:schemeClr val="accent1"/>
                </a:solidFill>
              </a:defRPr>
            </a:lvl2pPr>
            <a:lvl3pPr indent="-295275" lvl="2" marL="1371600" rtl="0">
              <a:lnSpc>
                <a:spcPct val="100000"/>
              </a:lnSpc>
              <a:spcBef>
                <a:spcPts val="0"/>
              </a:spcBef>
              <a:spcAft>
                <a:spcPts val="0"/>
              </a:spcAft>
              <a:buClr>
                <a:schemeClr val="accent1"/>
              </a:buClr>
              <a:buSzPts val="1050"/>
              <a:buChar char="■"/>
              <a:defRPr sz="1050">
                <a:solidFill>
                  <a:schemeClr val="accent1"/>
                </a:solidFill>
              </a:defRPr>
            </a:lvl3pPr>
            <a:lvl4pPr indent="-295275" lvl="3" marL="1828800" rtl="0">
              <a:lnSpc>
                <a:spcPct val="100000"/>
              </a:lnSpc>
              <a:spcBef>
                <a:spcPts val="0"/>
              </a:spcBef>
              <a:spcAft>
                <a:spcPts val="0"/>
              </a:spcAft>
              <a:buClr>
                <a:schemeClr val="accent1"/>
              </a:buClr>
              <a:buSzPts val="1050"/>
              <a:buChar char="●"/>
              <a:defRPr sz="1050">
                <a:solidFill>
                  <a:schemeClr val="accent1"/>
                </a:solidFill>
              </a:defRPr>
            </a:lvl4pPr>
            <a:lvl5pPr indent="-295275" lvl="4" marL="2286000" rtl="0">
              <a:lnSpc>
                <a:spcPct val="100000"/>
              </a:lnSpc>
              <a:spcBef>
                <a:spcPts val="0"/>
              </a:spcBef>
              <a:spcAft>
                <a:spcPts val="0"/>
              </a:spcAft>
              <a:buClr>
                <a:schemeClr val="accent1"/>
              </a:buClr>
              <a:buSzPts val="1050"/>
              <a:buChar char="○"/>
              <a:defRPr sz="1050">
                <a:solidFill>
                  <a:schemeClr val="accent1"/>
                </a:solidFill>
              </a:defRPr>
            </a:lvl5pPr>
            <a:lvl6pPr indent="-295275" lvl="5" marL="2743200" rtl="0">
              <a:lnSpc>
                <a:spcPct val="100000"/>
              </a:lnSpc>
              <a:spcBef>
                <a:spcPts val="0"/>
              </a:spcBef>
              <a:spcAft>
                <a:spcPts val="0"/>
              </a:spcAft>
              <a:buClr>
                <a:schemeClr val="accent1"/>
              </a:buClr>
              <a:buSzPts val="1050"/>
              <a:buChar char="■"/>
              <a:defRPr sz="1050">
                <a:solidFill>
                  <a:schemeClr val="accent1"/>
                </a:solidFill>
              </a:defRPr>
            </a:lvl6pPr>
            <a:lvl7pPr indent="-295275" lvl="6" marL="3200400" rtl="0">
              <a:lnSpc>
                <a:spcPct val="100000"/>
              </a:lnSpc>
              <a:spcBef>
                <a:spcPts val="0"/>
              </a:spcBef>
              <a:spcAft>
                <a:spcPts val="0"/>
              </a:spcAft>
              <a:buClr>
                <a:schemeClr val="accent1"/>
              </a:buClr>
              <a:buSzPts val="1050"/>
              <a:buChar char="●"/>
              <a:defRPr sz="1050">
                <a:solidFill>
                  <a:schemeClr val="accent1"/>
                </a:solidFill>
              </a:defRPr>
            </a:lvl7pPr>
            <a:lvl8pPr indent="-295275" lvl="7" marL="3657600" rtl="0">
              <a:lnSpc>
                <a:spcPct val="100000"/>
              </a:lnSpc>
              <a:spcBef>
                <a:spcPts val="0"/>
              </a:spcBef>
              <a:spcAft>
                <a:spcPts val="0"/>
              </a:spcAft>
              <a:buClr>
                <a:schemeClr val="accent1"/>
              </a:buClr>
              <a:buSzPts val="1050"/>
              <a:buChar char="○"/>
              <a:defRPr sz="1050">
                <a:solidFill>
                  <a:schemeClr val="accent1"/>
                </a:solidFill>
              </a:defRPr>
            </a:lvl8pPr>
            <a:lvl9pPr indent="-295275" lvl="8" marL="4114800" rtl="0">
              <a:lnSpc>
                <a:spcPct val="100000"/>
              </a:lnSpc>
              <a:spcBef>
                <a:spcPts val="0"/>
              </a:spcBef>
              <a:spcAft>
                <a:spcPts val="0"/>
              </a:spcAft>
              <a:buClr>
                <a:schemeClr val="accent1"/>
              </a:buClr>
              <a:buSzPts val="1050"/>
              <a:buChar char="■"/>
              <a:defRPr sz="1050">
                <a:solidFill>
                  <a:schemeClr val="accent1"/>
                </a:solidFill>
              </a:defRPr>
            </a:lvl9pPr>
          </a:lstStyle>
          <a:p/>
        </p:txBody>
      </p:sp>
      <p:cxnSp>
        <p:nvCxnSpPr>
          <p:cNvPr id="111" name="Google Shape;111;p23"/>
          <p:cNvCxnSpPr/>
          <p:nvPr/>
        </p:nvCxnSpPr>
        <p:spPr>
          <a:xfrm>
            <a:off x="3344941" y="2989350"/>
            <a:ext cx="0" cy="1603500"/>
          </a:xfrm>
          <a:prstGeom prst="straightConnector1">
            <a:avLst/>
          </a:prstGeom>
          <a:noFill/>
          <a:ln cap="flat" cmpd="sng" w="9525">
            <a:solidFill>
              <a:srgbClr val="0DFFAD"/>
            </a:solidFill>
            <a:prstDash val="dot"/>
            <a:round/>
            <a:headEnd len="med" w="med" type="none"/>
            <a:tailEnd len="med" w="med" type="none"/>
          </a:ln>
        </p:spPr>
      </p:cxnSp>
      <p:cxnSp>
        <p:nvCxnSpPr>
          <p:cNvPr id="112" name="Google Shape;112;p23"/>
          <p:cNvCxnSpPr/>
          <p:nvPr/>
        </p:nvCxnSpPr>
        <p:spPr>
          <a:xfrm>
            <a:off x="6088128" y="2989350"/>
            <a:ext cx="0" cy="1603500"/>
          </a:xfrm>
          <a:prstGeom prst="straightConnector1">
            <a:avLst/>
          </a:prstGeom>
          <a:noFill/>
          <a:ln cap="flat" cmpd="sng" w="9525">
            <a:solidFill>
              <a:srgbClr val="0DFFAD"/>
            </a:solidFill>
            <a:prstDash val="dot"/>
            <a:round/>
            <a:headEnd len="med" w="med" type="none"/>
            <a:tailEnd len="med" w="med" type="none"/>
          </a:ln>
        </p:spPr>
      </p:cxnSp>
      <p:sp>
        <p:nvSpPr>
          <p:cNvPr id="113" name="Google Shape;113;p23"/>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chemeClr val="accent5"/>
                </a:solidFill>
                <a:latin typeface="Open Sans"/>
                <a:ea typeface="Open Sans"/>
                <a:cs typeface="Open Sans"/>
                <a:sym typeface="Open Sans"/>
              </a:rPr>
              <a:t>© 2021 Turnitin LLC. All rights reserved.</a:t>
            </a:r>
            <a:endParaRPr sz="600">
              <a:solidFill>
                <a:schemeClr val="accent5"/>
              </a:solidFill>
              <a:latin typeface="Open Sans"/>
              <a:ea typeface="Open Sans"/>
              <a:cs typeface="Open Sans"/>
              <a:sym typeface="Open San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3. Stats Three Numbers">
  <p:cSld name="MAIN_POINT_3_1">
    <p:bg>
      <p:bgPr>
        <a:solidFill>
          <a:schemeClr val="accent1"/>
        </a:solidFill>
      </p:bgPr>
    </p:bg>
    <p:spTree>
      <p:nvGrpSpPr>
        <p:cNvPr id="114" name="Shape 114"/>
        <p:cNvGrpSpPr/>
        <p:nvPr/>
      </p:nvGrpSpPr>
      <p:grpSpPr>
        <a:xfrm>
          <a:off x="0" y="0"/>
          <a:ext cx="0" cy="0"/>
          <a:chOff x="0" y="0"/>
          <a:chExt cx="0" cy="0"/>
        </a:xfrm>
      </p:grpSpPr>
      <p:sp>
        <p:nvSpPr>
          <p:cNvPr id="115" name="Google Shape;115;p24"/>
          <p:cNvSpPr txBox="1"/>
          <p:nvPr>
            <p:ph idx="1" type="body"/>
          </p:nvPr>
        </p:nvSpPr>
        <p:spPr>
          <a:xfrm>
            <a:off x="763200" y="990000"/>
            <a:ext cx="2260800" cy="370800"/>
          </a:xfrm>
          <a:prstGeom prst="rect">
            <a:avLst/>
          </a:prstGeom>
        </p:spPr>
        <p:txBody>
          <a:bodyPr anchorCtr="0" anchor="t" bIns="91425" lIns="91425" spcFirstLastPara="1" rIns="91425" wrap="square" tIns="54000">
            <a:noAutofit/>
          </a:bodyPr>
          <a:lstStyle>
            <a:lvl1pPr indent="-292100" lvl="0" marL="457200" rtl="0">
              <a:spcBef>
                <a:spcPts val="0"/>
              </a:spcBef>
              <a:spcAft>
                <a:spcPts val="0"/>
              </a:spcAft>
              <a:buSzPts val="1000"/>
              <a:buChar char="●"/>
              <a:defRPr sz="1000"/>
            </a:lvl1pPr>
            <a:lvl2pPr indent="-292100" lvl="1" marL="914400" rtl="0">
              <a:spcBef>
                <a:spcPts val="1600"/>
              </a:spcBef>
              <a:spcAft>
                <a:spcPts val="0"/>
              </a:spcAft>
              <a:buSzPts val="1000"/>
              <a:buChar char="○"/>
              <a:defRPr sz="1000"/>
            </a:lvl2pPr>
            <a:lvl3pPr indent="-292100" lvl="2" marL="1371600" rtl="0">
              <a:spcBef>
                <a:spcPts val="1600"/>
              </a:spcBef>
              <a:spcAft>
                <a:spcPts val="0"/>
              </a:spcAft>
              <a:buSzPts val="1000"/>
              <a:buChar char="■"/>
              <a:defRPr sz="1000"/>
            </a:lvl3pPr>
            <a:lvl4pPr indent="-292100" lvl="3" marL="1828800" rtl="0">
              <a:spcBef>
                <a:spcPts val="1600"/>
              </a:spcBef>
              <a:spcAft>
                <a:spcPts val="0"/>
              </a:spcAft>
              <a:buSzPts val="1000"/>
              <a:buChar char="●"/>
              <a:defRPr sz="1000"/>
            </a:lvl4pPr>
            <a:lvl5pPr indent="-292100" lvl="4" marL="2286000" rtl="0">
              <a:spcBef>
                <a:spcPts val="1600"/>
              </a:spcBef>
              <a:spcAft>
                <a:spcPts val="0"/>
              </a:spcAft>
              <a:buSzPts val="1000"/>
              <a:buChar char="○"/>
              <a:defRPr sz="1000"/>
            </a:lvl5pPr>
            <a:lvl6pPr indent="-292100" lvl="5" marL="2743200" rtl="0">
              <a:spcBef>
                <a:spcPts val="1600"/>
              </a:spcBef>
              <a:spcAft>
                <a:spcPts val="0"/>
              </a:spcAft>
              <a:buSzPts val="1000"/>
              <a:buChar char="■"/>
              <a:defRPr sz="1000"/>
            </a:lvl6pPr>
            <a:lvl7pPr indent="-292100" lvl="6" marL="3200400" rtl="0">
              <a:spcBef>
                <a:spcPts val="1600"/>
              </a:spcBef>
              <a:spcAft>
                <a:spcPts val="0"/>
              </a:spcAft>
              <a:buSzPts val="1000"/>
              <a:buChar char="●"/>
              <a:defRPr sz="1000"/>
            </a:lvl7pPr>
            <a:lvl8pPr indent="-292100" lvl="7" marL="3657600" rtl="0">
              <a:spcBef>
                <a:spcPts val="1600"/>
              </a:spcBef>
              <a:spcAft>
                <a:spcPts val="0"/>
              </a:spcAft>
              <a:buSzPts val="1000"/>
              <a:buChar char="○"/>
              <a:defRPr sz="1000"/>
            </a:lvl8pPr>
            <a:lvl9pPr indent="-292100" lvl="8" marL="4114800" rtl="0">
              <a:spcBef>
                <a:spcPts val="1600"/>
              </a:spcBef>
              <a:spcAft>
                <a:spcPts val="1600"/>
              </a:spcAft>
              <a:buSzPts val="1000"/>
              <a:buChar char="■"/>
              <a:defRPr sz="1000"/>
            </a:lvl9pPr>
          </a:lstStyle>
          <a:p/>
        </p:txBody>
      </p:sp>
      <p:sp>
        <p:nvSpPr>
          <p:cNvPr id="116" name="Google Shape;116;p24"/>
          <p:cNvSpPr txBox="1"/>
          <p:nvPr>
            <p:ph type="title"/>
          </p:nvPr>
        </p:nvSpPr>
        <p:spPr>
          <a:xfrm>
            <a:off x="763200" y="1533600"/>
            <a:ext cx="4507200" cy="1101600"/>
          </a:xfrm>
          <a:prstGeom prst="rect">
            <a:avLst/>
          </a:prstGeom>
        </p:spPr>
        <p:txBody>
          <a:bodyPr anchorCtr="0" anchor="t" bIns="90000" lIns="91425" spcFirstLastPara="1" rIns="91425" wrap="square" tIns="90000">
            <a:noAutofit/>
          </a:bodyPr>
          <a:lstStyle>
            <a:lvl1pPr lvl="0" rtl="0">
              <a:lnSpc>
                <a:spcPct val="115000"/>
              </a:lnSpc>
              <a:spcBef>
                <a:spcPts val="0"/>
              </a:spcBef>
              <a:spcAft>
                <a:spcPts val="0"/>
              </a:spcAft>
              <a:buSzPts val="3100"/>
              <a:buNone/>
              <a:defRPr sz="3100"/>
            </a:lvl1pPr>
            <a:lvl2pPr lvl="1" rtl="0">
              <a:lnSpc>
                <a:spcPct val="115000"/>
              </a:lnSpc>
              <a:spcBef>
                <a:spcPts val="0"/>
              </a:spcBef>
              <a:spcAft>
                <a:spcPts val="0"/>
              </a:spcAft>
              <a:buSzPts val="3100"/>
              <a:buNone/>
              <a:defRPr sz="3100"/>
            </a:lvl2pPr>
            <a:lvl3pPr lvl="2" rtl="0">
              <a:lnSpc>
                <a:spcPct val="115000"/>
              </a:lnSpc>
              <a:spcBef>
                <a:spcPts val="0"/>
              </a:spcBef>
              <a:spcAft>
                <a:spcPts val="0"/>
              </a:spcAft>
              <a:buSzPts val="3100"/>
              <a:buNone/>
              <a:defRPr sz="3100"/>
            </a:lvl3pPr>
            <a:lvl4pPr lvl="3" rtl="0">
              <a:lnSpc>
                <a:spcPct val="115000"/>
              </a:lnSpc>
              <a:spcBef>
                <a:spcPts val="0"/>
              </a:spcBef>
              <a:spcAft>
                <a:spcPts val="0"/>
              </a:spcAft>
              <a:buSzPts val="3100"/>
              <a:buNone/>
              <a:defRPr sz="3100"/>
            </a:lvl4pPr>
            <a:lvl5pPr lvl="4" rtl="0">
              <a:lnSpc>
                <a:spcPct val="115000"/>
              </a:lnSpc>
              <a:spcBef>
                <a:spcPts val="0"/>
              </a:spcBef>
              <a:spcAft>
                <a:spcPts val="0"/>
              </a:spcAft>
              <a:buSzPts val="3100"/>
              <a:buNone/>
              <a:defRPr sz="3100"/>
            </a:lvl5pPr>
            <a:lvl6pPr lvl="5" rtl="0">
              <a:lnSpc>
                <a:spcPct val="115000"/>
              </a:lnSpc>
              <a:spcBef>
                <a:spcPts val="0"/>
              </a:spcBef>
              <a:spcAft>
                <a:spcPts val="0"/>
              </a:spcAft>
              <a:buSzPts val="3100"/>
              <a:buNone/>
              <a:defRPr sz="3100"/>
            </a:lvl6pPr>
            <a:lvl7pPr lvl="6" rtl="0">
              <a:lnSpc>
                <a:spcPct val="115000"/>
              </a:lnSpc>
              <a:spcBef>
                <a:spcPts val="0"/>
              </a:spcBef>
              <a:spcAft>
                <a:spcPts val="0"/>
              </a:spcAft>
              <a:buSzPts val="3100"/>
              <a:buNone/>
              <a:defRPr sz="3100"/>
            </a:lvl7pPr>
            <a:lvl8pPr lvl="7" rtl="0">
              <a:lnSpc>
                <a:spcPct val="115000"/>
              </a:lnSpc>
              <a:spcBef>
                <a:spcPts val="0"/>
              </a:spcBef>
              <a:spcAft>
                <a:spcPts val="0"/>
              </a:spcAft>
              <a:buSzPts val="3100"/>
              <a:buNone/>
              <a:defRPr sz="3100"/>
            </a:lvl8pPr>
            <a:lvl9pPr lvl="8" rtl="0">
              <a:lnSpc>
                <a:spcPct val="115000"/>
              </a:lnSpc>
              <a:spcBef>
                <a:spcPts val="0"/>
              </a:spcBef>
              <a:spcAft>
                <a:spcPts val="0"/>
              </a:spcAft>
              <a:buSzPts val="3100"/>
              <a:buNone/>
              <a:defRPr sz="3100"/>
            </a:lvl9pPr>
          </a:lstStyle>
          <a:p/>
        </p:txBody>
      </p:sp>
      <p:sp>
        <p:nvSpPr>
          <p:cNvPr id="117" name="Google Shape;117;p24"/>
          <p:cNvSpPr txBox="1"/>
          <p:nvPr/>
        </p:nvSpPr>
        <p:spPr>
          <a:xfrm>
            <a:off x="762000" y="262800"/>
            <a:ext cx="3810000" cy="1099800"/>
          </a:xfrm>
          <a:prstGeom prst="rect">
            <a:avLst/>
          </a:prstGeom>
          <a:noFill/>
          <a:ln>
            <a:noFill/>
          </a:ln>
        </p:spPr>
        <p:txBody>
          <a:bodyPr anchorCtr="0" anchor="ctr" bIns="91425" lIns="91425" spcFirstLastPara="1" rIns="91425" wrap="square" tIns="0">
            <a:noAutofit/>
          </a:bodyPr>
          <a:lstStyle/>
          <a:p>
            <a:pPr indent="0" lvl="0" marL="0" rtl="0" algn="l">
              <a:spcBef>
                <a:spcPts val="0"/>
              </a:spcBef>
              <a:spcAft>
                <a:spcPts val="0"/>
              </a:spcAft>
              <a:buNone/>
            </a:pPr>
            <a:r>
              <a:rPr lang="en" sz="3900">
                <a:solidFill>
                  <a:srgbClr val="0DFFAD"/>
                </a:solidFill>
              </a:rPr>
              <a:t>—</a:t>
            </a:r>
            <a:br>
              <a:rPr lang="en" sz="4600">
                <a:solidFill>
                  <a:srgbClr val="0DFFAD"/>
                </a:solidFill>
                <a:latin typeface="Roboto"/>
                <a:ea typeface="Roboto"/>
                <a:cs typeface="Roboto"/>
                <a:sym typeface="Roboto"/>
              </a:rPr>
            </a:br>
            <a:endParaRPr sz="1000">
              <a:solidFill>
                <a:srgbClr val="0DFFAD"/>
              </a:solidFill>
            </a:endParaRPr>
          </a:p>
        </p:txBody>
      </p:sp>
      <p:sp>
        <p:nvSpPr>
          <p:cNvPr id="118" name="Google Shape;118;p24"/>
          <p:cNvSpPr txBox="1"/>
          <p:nvPr>
            <p:ph idx="2" type="body"/>
          </p:nvPr>
        </p:nvSpPr>
        <p:spPr>
          <a:xfrm>
            <a:off x="763200" y="2732400"/>
            <a:ext cx="2304000" cy="1832400"/>
          </a:xfrm>
          <a:prstGeom prst="rect">
            <a:avLst/>
          </a:prstGeom>
        </p:spPr>
        <p:txBody>
          <a:bodyPr anchorCtr="0" anchor="t" bIns="91425" lIns="91425" spcFirstLastPara="1" rIns="91425" wrap="square" tIns="91425">
            <a:noAutofit/>
          </a:bodyPr>
          <a:lstStyle>
            <a:lvl1pPr indent="-295275" lvl="0" marL="457200" rtl="0">
              <a:lnSpc>
                <a:spcPct val="100000"/>
              </a:lnSpc>
              <a:spcBef>
                <a:spcPts val="0"/>
              </a:spcBef>
              <a:spcAft>
                <a:spcPts val="0"/>
              </a:spcAft>
              <a:buSzPts val="1050"/>
              <a:buChar char="●"/>
              <a:defRPr sz="1050"/>
            </a:lvl1pPr>
            <a:lvl2pPr indent="-295275" lvl="1" marL="914400" rtl="0">
              <a:lnSpc>
                <a:spcPct val="100000"/>
              </a:lnSpc>
              <a:spcBef>
                <a:spcPts val="0"/>
              </a:spcBef>
              <a:spcAft>
                <a:spcPts val="0"/>
              </a:spcAft>
              <a:buSzPts val="1050"/>
              <a:buChar char="○"/>
              <a:defRPr sz="1050"/>
            </a:lvl2pPr>
            <a:lvl3pPr indent="-295275" lvl="2" marL="1371600" rtl="0">
              <a:lnSpc>
                <a:spcPct val="100000"/>
              </a:lnSpc>
              <a:spcBef>
                <a:spcPts val="0"/>
              </a:spcBef>
              <a:spcAft>
                <a:spcPts val="0"/>
              </a:spcAft>
              <a:buSzPts val="1050"/>
              <a:buChar char="■"/>
              <a:defRPr sz="1050"/>
            </a:lvl3pPr>
            <a:lvl4pPr indent="-295275" lvl="3" marL="1828800" rtl="0">
              <a:lnSpc>
                <a:spcPct val="100000"/>
              </a:lnSpc>
              <a:spcBef>
                <a:spcPts val="0"/>
              </a:spcBef>
              <a:spcAft>
                <a:spcPts val="0"/>
              </a:spcAft>
              <a:buSzPts val="1050"/>
              <a:buChar char="●"/>
              <a:defRPr sz="1050"/>
            </a:lvl4pPr>
            <a:lvl5pPr indent="-295275" lvl="4" marL="2286000" rtl="0">
              <a:lnSpc>
                <a:spcPct val="100000"/>
              </a:lnSpc>
              <a:spcBef>
                <a:spcPts val="0"/>
              </a:spcBef>
              <a:spcAft>
                <a:spcPts val="0"/>
              </a:spcAft>
              <a:buSzPts val="1050"/>
              <a:buChar char="○"/>
              <a:defRPr sz="1050"/>
            </a:lvl5pPr>
            <a:lvl6pPr indent="-295275" lvl="5" marL="2743200" rtl="0">
              <a:lnSpc>
                <a:spcPct val="100000"/>
              </a:lnSpc>
              <a:spcBef>
                <a:spcPts val="0"/>
              </a:spcBef>
              <a:spcAft>
                <a:spcPts val="0"/>
              </a:spcAft>
              <a:buSzPts val="1050"/>
              <a:buChar char="■"/>
              <a:defRPr sz="1050"/>
            </a:lvl6pPr>
            <a:lvl7pPr indent="-295275" lvl="6" marL="3200400" rtl="0">
              <a:lnSpc>
                <a:spcPct val="100000"/>
              </a:lnSpc>
              <a:spcBef>
                <a:spcPts val="0"/>
              </a:spcBef>
              <a:spcAft>
                <a:spcPts val="0"/>
              </a:spcAft>
              <a:buSzPts val="1050"/>
              <a:buChar char="●"/>
              <a:defRPr sz="1050"/>
            </a:lvl7pPr>
            <a:lvl8pPr indent="-295275" lvl="7" marL="3657600" rtl="0">
              <a:lnSpc>
                <a:spcPct val="100000"/>
              </a:lnSpc>
              <a:spcBef>
                <a:spcPts val="0"/>
              </a:spcBef>
              <a:spcAft>
                <a:spcPts val="0"/>
              </a:spcAft>
              <a:buSzPts val="1050"/>
              <a:buChar char="○"/>
              <a:defRPr sz="1050"/>
            </a:lvl8pPr>
            <a:lvl9pPr indent="-295275" lvl="8" marL="4114800" rtl="0">
              <a:lnSpc>
                <a:spcPct val="100000"/>
              </a:lnSpc>
              <a:spcBef>
                <a:spcPts val="0"/>
              </a:spcBef>
              <a:spcAft>
                <a:spcPts val="0"/>
              </a:spcAft>
              <a:buSzPts val="1050"/>
              <a:buChar char="■"/>
              <a:defRPr sz="1050"/>
            </a:lvl9pPr>
          </a:lstStyle>
          <a:p/>
        </p:txBody>
      </p:sp>
      <p:sp>
        <p:nvSpPr>
          <p:cNvPr id="119" name="Google Shape;119;p24"/>
          <p:cNvSpPr txBox="1"/>
          <p:nvPr>
            <p:ph idx="3" type="body"/>
          </p:nvPr>
        </p:nvSpPr>
        <p:spPr>
          <a:xfrm>
            <a:off x="3474000" y="2732400"/>
            <a:ext cx="2304000" cy="1832400"/>
          </a:xfrm>
          <a:prstGeom prst="rect">
            <a:avLst/>
          </a:prstGeom>
        </p:spPr>
        <p:txBody>
          <a:bodyPr anchorCtr="0" anchor="t" bIns="91425" lIns="91425" spcFirstLastPara="1" rIns="91425" wrap="square" tIns="91425">
            <a:noAutofit/>
          </a:bodyPr>
          <a:lstStyle>
            <a:lvl1pPr indent="-295275" lvl="0" marL="457200" rtl="0">
              <a:lnSpc>
                <a:spcPct val="100000"/>
              </a:lnSpc>
              <a:spcBef>
                <a:spcPts val="0"/>
              </a:spcBef>
              <a:spcAft>
                <a:spcPts val="0"/>
              </a:spcAft>
              <a:buSzPts val="1050"/>
              <a:buChar char="●"/>
              <a:defRPr sz="1050"/>
            </a:lvl1pPr>
            <a:lvl2pPr indent="-295275" lvl="1" marL="914400" rtl="0">
              <a:lnSpc>
                <a:spcPct val="100000"/>
              </a:lnSpc>
              <a:spcBef>
                <a:spcPts val="0"/>
              </a:spcBef>
              <a:spcAft>
                <a:spcPts val="0"/>
              </a:spcAft>
              <a:buSzPts val="1050"/>
              <a:buChar char="○"/>
              <a:defRPr sz="1050"/>
            </a:lvl2pPr>
            <a:lvl3pPr indent="-295275" lvl="2" marL="1371600" rtl="0">
              <a:lnSpc>
                <a:spcPct val="100000"/>
              </a:lnSpc>
              <a:spcBef>
                <a:spcPts val="0"/>
              </a:spcBef>
              <a:spcAft>
                <a:spcPts val="0"/>
              </a:spcAft>
              <a:buSzPts val="1050"/>
              <a:buChar char="■"/>
              <a:defRPr sz="1050"/>
            </a:lvl3pPr>
            <a:lvl4pPr indent="-295275" lvl="3" marL="1828800" rtl="0">
              <a:lnSpc>
                <a:spcPct val="100000"/>
              </a:lnSpc>
              <a:spcBef>
                <a:spcPts val="0"/>
              </a:spcBef>
              <a:spcAft>
                <a:spcPts val="0"/>
              </a:spcAft>
              <a:buSzPts val="1050"/>
              <a:buChar char="●"/>
              <a:defRPr sz="1050"/>
            </a:lvl4pPr>
            <a:lvl5pPr indent="-295275" lvl="4" marL="2286000" rtl="0">
              <a:lnSpc>
                <a:spcPct val="100000"/>
              </a:lnSpc>
              <a:spcBef>
                <a:spcPts val="0"/>
              </a:spcBef>
              <a:spcAft>
                <a:spcPts val="0"/>
              </a:spcAft>
              <a:buSzPts val="1050"/>
              <a:buChar char="○"/>
              <a:defRPr sz="1050"/>
            </a:lvl5pPr>
            <a:lvl6pPr indent="-295275" lvl="5" marL="2743200" rtl="0">
              <a:lnSpc>
                <a:spcPct val="100000"/>
              </a:lnSpc>
              <a:spcBef>
                <a:spcPts val="0"/>
              </a:spcBef>
              <a:spcAft>
                <a:spcPts val="0"/>
              </a:spcAft>
              <a:buSzPts val="1050"/>
              <a:buChar char="■"/>
              <a:defRPr sz="1050"/>
            </a:lvl6pPr>
            <a:lvl7pPr indent="-295275" lvl="6" marL="3200400" rtl="0">
              <a:lnSpc>
                <a:spcPct val="100000"/>
              </a:lnSpc>
              <a:spcBef>
                <a:spcPts val="0"/>
              </a:spcBef>
              <a:spcAft>
                <a:spcPts val="0"/>
              </a:spcAft>
              <a:buSzPts val="1050"/>
              <a:buChar char="●"/>
              <a:defRPr sz="1050"/>
            </a:lvl7pPr>
            <a:lvl8pPr indent="-295275" lvl="7" marL="3657600" rtl="0">
              <a:lnSpc>
                <a:spcPct val="100000"/>
              </a:lnSpc>
              <a:spcBef>
                <a:spcPts val="0"/>
              </a:spcBef>
              <a:spcAft>
                <a:spcPts val="0"/>
              </a:spcAft>
              <a:buSzPts val="1050"/>
              <a:buChar char="○"/>
              <a:defRPr sz="1050"/>
            </a:lvl8pPr>
            <a:lvl9pPr indent="-295275" lvl="8" marL="4114800" rtl="0">
              <a:lnSpc>
                <a:spcPct val="100000"/>
              </a:lnSpc>
              <a:spcBef>
                <a:spcPts val="0"/>
              </a:spcBef>
              <a:spcAft>
                <a:spcPts val="0"/>
              </a:spcAft>
              <a:buSzPts val="1050"/>
              <a:buChar char="■"/>
              <a:defRPr sz="1050"/>
            </a:lvl9pPr>
          </a:lstStyle>
          <a:p/>
        </p:txBody>
      </p:sp>
      <p:sp>
        <p:nvSpPr>
          <p:cNvPr id="120" name="Google Shape;120;p24"/>
          <p:cNvSpPr txBox="1"/>
          <p:nvPr>
            <p:ph idx="4" type="body"/>
          </p:nvPr>
        </p:nvSpPr>
        <p:spPr>
          <a:xfrm>
            <a:off x="6217200" y="2732400"/>
            <a:ext cx="2304000" cy="1832400"/>
          </a:xfrm>
          <a:prstGeom prst="rect">
            <a:avLst/>
          </a:prstGeom>
        </p:spPr>
        <p:txBody>
          <a:bodyPr anchorCtr="0" anchor="t" bIns="91425" lIns="91425" spcFirstLastPara="1" rIns="91425" wrap="square" tIns="91425">
            <a:noAutofit/>
          </a:bodyPr>
          <a:lstStyle>
            <a:lvl1pPr indent="-295275" lvl="0" marL="457200" rtl="0">
              <a:lnSpc>
                <a:spcPct val="100000"/>
              </a:lnSpc>
              <a:spcBef>
                <a:spcPts val="0"/>
              </a:spcBef>
              <a:spcAft>
                <a:spcPts val="0"/>
              </a:spcAft>
              <a:buSzPts val="1050"/>
              <a:buChar char="●"/>
              <a:defRPr sz="1050"/>
            </a:lvl1pPr>
            <a:lvl2pPr indent="-295275" lvl="1" marL="914400" rtl="0">
              <a:lnSpc>
                <a:spcPct val="100000"/>
              </a:lnSpc>
              <a:spcBef>
                <a:spcPts val="0"/>
              </a:spcBef>
              <a:spcAft>
                <a:spcPts val="0"/>
              </a:spcAft>
              <a:buSzPts val="1050"/>
              <a:buChar char="○"/>
              <a:defRPr sz="1050"/>
            </a:lvl2pPr>
            <a:lvl3pPr indent="-295275" lvl="2" marL="1371600" rtl="0">
              <a:lnSpc>
                <a:spcPct val="100000"/>
              </a:lnSpc>
              <a:spcBef>
                <a:spcPts val="0"/>
              </a:spcBef>
              <a:spcAft>
                <a:spcPts val="0"/>
              </a:spcAft>
              <a:buSzPts val="1050"/>
              <a:buChar char="■"/>
              <a:defRPr sz="1050"/>
            </a:lvl3pPr>
            <a:lvl4pPr indent="-295275" lvl="3" marL="1828800" rtl="0">
              <a:lnSpc>
                <a:spcPct val="100000"/>
              </a:lnSpc>
              <a:spcBef>
                <a:spcPts val="0"/>
              </a:spcBef>
              <a:spcAft>
                <a:spcPts val="0"/>
              </a:spcAft>
              <a:buSzPts val="1050"/>
              <a:buChar char="●"/>
              <a:defRPr sz="1050"/>
            </a:lvl4pPr>
            <a:lvl5pPr indent="-295275" lvl="4" marL="2286000" rtl="0">
              <a:lnSpc>
                <a:spcPct val="100000"/>
              </a:lnSpc>
              <a:spcBef>
                <a:spcPts val="0"/>
              </a:spcBef>
              <a:spcAft>
                <a:spcPts val="0"/>
              </a:spcAft>
              <a:buSzPts val="1050"/>
              <a:buChar char="○"/>
              <a:defRPr sz="1050"/>
            </a:lvl5pPr>
            <a:lvl6pPr indent="-295275" lvl="5" marL="2743200" rtl="0">
              <a:lnSpc>
                <a:spcPct val="100000"/>
              </a:lnSpc>
              <a:spcBef>
                <a:spcPts val="0"/>
              </a:spcBef>
              <a:spcAft>
                <a:spcPts val="0"/>
              </a:spcAft>
              <a:buSzPts val="1050"/>
              <a:buChar char="■"/>
              <a:defRPr sz="1050"/>
            </a:lvl6pPr>
            <a:lvl7pPr indent="-295275" lvl="6" marL="3200400" rtl="0">
              <a:lnSpc>
                <a:spcPct val="100000"/>
              </a:lnSpc>
              <a:spcBef>
                <a:spcPts val="0"/>
              </a:spcBef>
              <a:spcAft>
                <a:spcPts val="0"/>
              </a:spcAft>
              <a:buSzPts val="1050"/>
              <a:buChar char="●"/>
              <a:defRPr sz="1050"/>
            </a:lvl7pPr>
            <a:lvl8pPr indent="-295275" lvl="7" marL="3657600" rtl="0">
              <a:lnSpc>
                <a:spcPct val="100000"/>
              </a:lnSpc>
              <a:spcBef>
                <a:spcPts val="0"/>
              </a:spcBef>
              <a:spcAft>
                <a:spcPts val="0"/>
              </a:spcAft>
              <a:buSzPts val="1050"/>
              <a:buChar char="○"/>
              <a:defRPr sz="1050"/>
            </a:lvl8pPr>
            <a:lvl9pPr indent="-295275" lvl="8" marL="4114800" rtl="0">
              <a:lnSpc>
                <a:spcPct val="100000"/>
              </a:lnSpc>
              <a:spcBef>
                <a:spcPts val="0"/>
              </a:spcBef>
              <a:spcAft>
                <a:spcPts val="0"/>
              </a:spcAft>
              <a:buSzPts val="1050"/>
              <a:buChar char="■"/>
              <a:defRPr sz="1050"/>
            </a:lvl9pPr>
          </a:lstStyle>
          <a:p/>
        </p:txBody>
      </p:sp>
      <p:cxnSp>
        <p:nvCxnSpPr>
          <p:cNvPr id="121" name="Google Shape;121;p24"/>
          <p:cNvCxnSpPr/>
          <p:nvPr/>
        </p:nvCxnSpPr>
        <p:spPr>
          <a:xfrm>
            <a:off x="3344941" y="2989350"/>
            <a:ext cx="0" cy="1603500"/>
          </a:xfrm>
          <a:prstGeom prst="straightConnector1">
            <a:avLst/>
          </a:prstGeom>
          <a:noFill/>
          <a:ln cap="flat" cmpd="sng" w="9525">
            <a:solidFill>
              <a:srgbClr val="0096FF"/>
            </a:solidFill>
            <a:prstDash val="dot"/>
            <a:round/>
            <a:headEnd len="med" w="med" type="none"/>
            <a:tailEnd len="med" w="med" type="none"/>
          </a:ln>
        </p:spPr>
      </p:cxnSp>
      <p:cxnSp>
        <p:nvCxnSpPr>
          <p:cNvPr id="122" name="Google Shape;122;p24"/>
          <p:cNvCxnSpPr/>
          <p:nvPr/>
        </p:nvCxnSpPr>
        <p:spPr>
          <a:xfrm>
            <a:off x="6088128" y="2989350"/>
            <a:ext cx="0" cy="1603500"/>
          </a:xfrm>
          <a:prstGeom prst="straightConnector1">
            <a:avLst/>
          </a:prstGeom>
          <a:noFill/>
          <a:ln cap="flat" cmpd="sng" w="9525">
            <a:solidFill>
              <a:srgbClr val="0096FF"/>
            </a:solidFill>
            <a:prstDash val="dot"/>
            <a:round/>
            <a:headEnd len="med" w="med" type="none"/>
            <a:tailEnd len="med" w="med" type="none"/>
          </a:ln>
        </p:spPr>
      </p:cxnSp>
      <p:sp>
        <p:nvSpPr>
          <p:cNvPr id="123" name="Google Shape;123;p24"/>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rgbClr val="FFFFFF"/>
                </a:solidFill>
                <a:latin typeface="Open Sans"/>
                <a:ea typeface="Open Sans"/>
                <a:cs typeface="Open Sans"/>
                <a:sym typeface="Open Sans"/>
              </a:rPr>
              <a:t>© 2020 Turnitin LLC. Company confidential.</a:t>
            </a:r>
            <a:endParaRPr sz="600">
              <a:solidFill>
                <a:srgbClr val="FFFFFF"/>
              </a:solidFill>
              <a:latin typeface="Open Sans"/>
              <a:ea typeface="Open Sans"/>
              <a:cs typeface="Open Sans"/>
              <a:sym typeface="Open Sans"/>
            </a:endParaRPr>
          </a:p>
        </p:txBody>
      </p:sp>
      <p:pic>
        <p:nvPicPr>
          <p:cNvPr id="124" name="Google Shape;124;p24"/>
          <p:cNvPicPr preferRelativeResize="0"/>
          <p:nvPr/>
        </p:nvPicPr>
        <p:blipFill rotWithShape="1">
          <a:blip r:embed="rId2">
            <a:alphaModFix/>
          </a:blip>
          <a:srcRect b="13413" l="13413" r="13406" t="13406"/>
          <a:stretch/>
        </p:blipFill>
        <p:spPr>
          <a:xfrm>
            <a:off x="7499650" y="187241"/>
            <a:ext cx="1319491" cy="583199"/>
          </a:xfrm>
          <a:prstGeom prst="rect">
            <a:avLst/>
          </a:prstGeom>
          <a:noFill/>
          <a:ln>
            <a:noFill/>
          </a:ln>
        </p:spPr>
      </p:pic>
      <p:sp>
        <p:nvSpPr>
          <p:cNvPr id="125" name="Google Shape;125;p24"/>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rgbClr val="666666"/>
                </a:solidFill>
                <a:latin typeface="Open Sans"/>
                <a:ea typeface="Open Sans"/>
                <a:cs typeface="Open Sans"/>
                <a:sym typeface="Open Sans"/>
              </a:rPr>
              <a:t>© 2021 Turnitin LLC. All rights reserved.</a:t>
            </a:r>
            <a:endParaRPr sz="600">
              <a:solidFill>
                <a:srgbClr val="666666"/>
              </a:solidFill>
              <a:latin typeface="Open Sans"/>
              <a:ea typeface="Open Sans"/>
              <a:cs typeface="Open Sans"/>
              <a:sym typeface="Open Sans"/>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3. Stats One Number">
  <p:cSld name="MAIN_POINT_2">
    <p:bg>
      <p:bgPr>
        <a:solidFill>
          <a:schemeClr val="accent1"/>
        </a:solidFill>
      </p:bgPr>
    </p:bg>
    <p:spTree>
      <p:nvGrpSpPr>
        <p:cNvPr id="126" name="Shape 126"/>
        <p:cNvGrpSpPr/>
        <p:nvPr/>
      </p:nvGrpSpPr>
      <p:grpSpPr>
        <a:xfrm>
          <a:off x="0" y="0"/>
          <a:ext cx="0" cy="0"/>
          <a:chOff x="0" y="0"/>
          <a:chExt cx="0" cy="0"/>
        </a:xfrm>
      </p:grpSpPr>
      <p:pic>
        <p:nvPicPr>
          <p:cNvPr id="127" name="Google Shape;127;p25"/>
          <p:cNvPicPr preferRelativeResize="0"/>
          <p:nvPr/>
        </p:nvPicPr>
        <p:blipFill rotWithShape="1">
          <a:blip r:embed="rId2">
            <a:alphaModFix/>
          </a:blip>
          <a:srcRect b="13413" l="13413" r="13406" t="13406"/>
          <a:stretch/>
        </p:blipFill>
        <p:spPr>
          <a:xfrm>
            <a:off x="7499650" y="187241"/>
            <a:ext cx="1319491" cy="583199"/>
          </a:xfrm>
          <a:prstGeom prst="rect">
            <a:avLst/>
          </a:prstGeom>
          <a:noFill/>
          <a:ln>
            <a:noFill/>
          </a:ln>
        </p:spPr>
      </p:pic>
      <p:sp>
        <p:nvSpPr>
          <p:cNvPr id="128" name="Google Shape;128;p25"/>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rgbClr val="666666"/>
                </a:solidFill>
                <a:latin typeface="Open Sans"/>
                <a:ea typeface="Open Sans"/>
                <a:cs typeface="Open Sans"/>
                <a:sym typeface="Open Sans"/>
              </a:rPr>
              <a:t>© 2021 Turnitin LLC. All rights reserved.</a:t>
            </a:r>
            <a:endParaRPr sz="600">
              <a:solidFill>
                <a:srgbClr val="666666"/>
              </a:solidFill>
              <a:latin typeface="Open Sans"/>
              <a:ea typeface="Open Sans"/>
              <a:cs typeface="Open Sans"/>
              <a:sym typeface="Open Sans"/>
            </a:endParaRPr>
          </a:p>
        </p:txBody>
      </p:sp>
      <p:sp>
        <p:nvSpPr>
          <p:cNvPr id="129" name="Google Shape;129;p25"/>
          <p:cNvSpPr txBox="1"/>
          <p:nvPr>
            <p:ph idx="1" type="body"/>
          </p:nvPr>
        </p:nvSpPr>
        <p:spPr>
          <a:xfrm>
            <a:off x="763200" y="990000"/>
            <a:ext cx="2260800" cy="370800"/>
          </a:xfrm>
          <a:prstGeom prst="rect">
            <a:avLst/>
          </a:prstGeom>
        </p:spPr>
        <p:txBody>
          <a:bodyPr anchorCtr="0" anchor="t" bIns="91425" lIns="91425" spcFirstLastPara="1" rIns="91425" wrap="square" tIns="91425">
            <a:noAutofit/>
          </a:bodyPr>
          <a:lstStyle>
            <a:lvl1pPr indent="-292100" lvl="0" marL="457200" rtl="0">
              <a:spcBef>
                <a:spcPts val="0"/>
              </a:spcBef>
              <a:spcAft>
                <a:spcPts val="0"/>
              </a:spcAft>
              <a:buSzPts val="1000"/>
              <a:buChar char="●"/>
              <a:defRPr sz="1000"/>
            </a:lvl1pPr>
            <a:lvl2pPr indent="-292100" lvl="1" marL="914400" rtl="0">
              <a:spcBef>
                <a:spcPts val="1600"/>
              </a:spcBef>
              <a:spcAft>
                <a:spcPts val="0"/>
              </a:spcAft>
              <a:buSzPts val="1000"/>
              <a:buChar char="○"/>
              <a:defRPr sz="1000"/>
            </a:lvl2pPr>
            <a:lvl3pPr indent="-292100" lvl="2" marL="1371600" rtl="0">
              <a:spcBef>
                <a:spcPts val="1600"/>
              </a:spcBef>
              <a:spcAft>
                <a:spcPts val="0"/>
              </a:spcAft>
              <a:buSzPts val="1000"/>
              <a:buChar char="■"/>
              <a:defRPr sz="1000"/>
            </a:lvl3pPr>
            <a:lvl4pPr indent="-292100" lvl="3" marL="1828800" rtl="0">
              <a:spcBef>
                <a:spcPts val="1600"/>
              </a:spcBef>
              <a:spcAft>
                <a:spcPts val="0"/>
              </a:spcAft>
              <a:buSzPts val="1000"/>
              <a:buChar char="●"/>
              <a:defRPr sz="1000"/>
            </a:lvl4pPr>
            <a:lvl5pPr indent="-292100" lvl="4" marL="2286000" rtl="0">
              <a:spcBef>
                <a:spcPts val="1600"/>
              </a:spcBef>
              <a:spcAft>
                <a:spcPts val="0"/>
              </a:spcAft>
              <a:buSzPts val="1000"/>
              <a:buChar char="○"/>
              <a:defRPr sz="1000"/>
            </a:lvl5pPr>
            <a:lvl6pPr indent="-292100" lvl="5" marL="2743200" rtl="0">
              <a:spcBef>
                <a:spcPts val="1600"/>
              </a:spcBef>
              <a:spcAft>
                <a:spcPts val="0"/>
              </a:spcAft>
              <a:buSzPts val="1000"/>
              <a:buChar char="■"/>
              <a:defRPr sz="1000"/>
            </a:lvl6pPr>
            <a:lvl7pPr indent="-292100" lvl="6" marL="3200400" rtl="0">
              <a:spcBef>
                <a:spcPts val="1600"/>
              </a:spcBef>
              <a:spcAft>
                <a:spcPts val="0"/>
              </a:spcAft>
              <a:buSzPts val="1000"/>
              <a:buChar char="●"/>
              <a:defRPr sz="1000"/>
            </a:lvl7pPr>
            <a:lvl8pPr indent="-292100" lvl="7" marL="3657600" rtl="0">
              <a:spcBef>
                <a:spcPts val="1600"/>
              </a:spcBef>
              <a:spcAft>
                <a:spcPts val="0"/>
              </a:spcAft>
              <a:buSzPts val="1000"/>
              <a:buChar char="○"/>
              <a:defRPr sz="1000"/>
            </a:lvl8pPr>
            <a:lvl9pPr indent="-292100" lvl="8" marL="4114800" rtl="0">
              <a:spcBef>
                <a:spcPts val="1600"/>
              </a:spcBef>
              <a:spcAft>
                <a:spcPts val="1600"/>
              </a:spcAft>
              <a:buSzPts val="1000"/>
              <a:buChar char="■"/>
              <a:defRPr sz="1000"/>
            </a:lvl9pPr>
          </a:lstStyle>
          <a:p/>
        </p:txBody>
      </p:sp>
      <p:sp>
        <p:nvSpPr>
          <p:cNvPr id="130" name="Google Shape;130;p25"/>
          <p:cNvSpPr txBox="1"/>
          <p:nvPr>
            <p:ph type="title"/>
          </p:nvPr>
        </p:nvSpPr>
        <p:spPr>
          <a:xfrm>
            <a:off x="763200" y="2372400"/>
            <a:ext cx="3808800" cy="1040400"/>
          </a:xfrm>
          <a:prstGeom prst="rect">
            <a:avLst/>
          </a:prstGeom>
        </p:spPr>
        <p:txBody>
          <a:bodyPr anchorCtr="0" anchor="t" bIns="0" lIns="91425" spcFirstLastPara="1" rIns="91425" wrap="square" tIns="0">
            <a:noAutofit/>
          </a:bodyPr>
          <a:lstStyle>
            <a:lvl1pPr lvl="0" rtl="0">
              <a:lnSpc>
                <a:spcPct val="115000"/>
              </a:lnSpc>
              <a:spcBef>
                <a:spcPts val="0"/>
              </a:spcBef>
              <a:spcAft>
                <a:spcPts val="0"/>
              </a:spcAft>
              <a:buSzPts val="3500"/>
              <a:buNone/>
              <a:defRPr sz="3500"/>
            </a:lvl1pPr>
            <a:lvl2pPr lvl="1" rtl="0">
              <a:lnSpc>
                <a:spcPct val="115000"/>
              </a:lnSpc>
              <a:spcBef>
                <a:spcPts val="0"/>
              </a:spcBef>
              <a:spcAft>
                <a:spcPts val="0"/>
              </a:spcAft>
              <a:buSzPts val="3500"/>
              <a:buNone/>
              <a:defRPr sz="3500"/>
            </a:lvl2pPr>
            <a:lvl3pPr lvl="2" rtl="0">
              <a:lnSpc>
                <a:spcPct val="115000"/>
              </a:lnSpc>
              <a:spcBef>
                <a:spcPts val="0"/>
              </a:spcBef>
              <a:spcAft>
                <a:spcPts val="0"/>
              </a:spcAft>
              <a:buSzPts val="3500"/>
              <a:buNone/>
              <a:defRPr sz="3500"/>
            </a:lvl3pPr>
            <a:lvl4pPr lvl="3" rtl="0">
              <a:lnSpc>
                <a:spcPct val="115000"/>
              </a:lnSpc>
              <a:spcBef>
                <a:spcPts val="0"/>
              </a:spcBef>
              <a:spcAft>
                <a:spcPts val="0"/>
              </a:spcAft>
              <a:buSzPts val="3500"/>
              <a:buNone/>
              <a:defRPr sz="3500"/>
            </a:lvl4pPr>
            <a:lvl5pPr lvl="4" rtl="0">
              <a:lnSpc>
                <a:spcPct val="115000"/>
              </a:lnSpc>
              <a:spcBef>
                <a:spcPts val="0"/>
              </a:spcBef>
              <a:spcAft>
                <a:spcPts val="0"/>
              </a:spcAft>
              <a:buSzPts val="3500"/>
              <a:buNone/>
              <a:defRPr sz="3500"/>
            </a:lvl5pPr>
            <a:lvl6pPr lvl="5" rtl="0">
              <a:lnSpc>
                <a:spcPct val="115000"/>
              </a:lnSpc>
              <a:spcBef>
                <a:spcPts val="0"/>
              </a:spcBef>
              <a:spcAft>
                <a:spcPts val="0"/>
              </a:spcAft>
              <a:buSzPts val="3500"/>
              <a:buNone/>
              <a:defRPr sz="3500"/>
            </a:lvl6pPr>
            <a:lvl7pPr lvl="6" rtl="0">
              <a:lnSpc>
                <a:spcPct val="115000"/>
              </a:lnSpc>
              <a:spcBef>
                <a:spcPts val="0"/>
              </a:spcBef>
              <a:spcAft>
                <a:spcPts val="0"/>
              </a:spcAft>
              <a:buSzPts val="3500"/>
              <a:buNone/>
              <a:defRPr sz="3500"/>
            </a:lvl7pPr>
            <a:lvl8pPr lvl="7" rtl="0">
              <a:lnSpc>
                <a:spcPct val="115000"/>
              </a:lnSpc>
              <a:spcBef>
                <a:spcPts val="0"/>
              </a:spcBef>
              <a:spcAft>
                <a:spcPts val="0"/>
              </a:spcAft>
              <a:buSzPts val="3500"/>
              <a:buNone/>
              <a:defRPr sz="3500"/>
            </a:lvl8pPr>
            <a:lvl9pPr lvl="8" rtl="0">
              <a:lnSpc>
                <a:spcPct val="115000"/>
              </a:lnSpc>
              <a:spcBef>
                <a:spcPts val="0"/>
              </a:spcBef>
              <a:spcAft>
                <a:spcPts val="0"/>
              </a:spcAft>
              <a:buSzPts val="3500"/>
              <a:buNone/>
              <a:defRPr sz="3500"/>
            </a:lvl9pPr>
          </a:lstStyle>
          <a:p/>
        </p:txBody>
      </p:sp>
      <p:sp>
        <p:nvSpPr>
          <p:cNvPr id="131" name="Google Shape;131;p25"/>
          <p:cNvSpPr txBox="1"/>
          <p:nvPr>
            <p:ph idx="2" type="body"/>
          </p:nvPr>
        </p:nvSpPr>
        <p:spPr>
          <a:xfrm>
            <a:off x="763200" y="3412800"/>
            <a:ext cx="3808800" cy="918000"/>
          </a:xfrm>
          <a:prstGeom prst="rect">
            <a:avLst/>
          </a:prstGeom>
        </p:spPr>
        <p:txBody>
          <a:bodyPr anchorCtr="0" anchor="t" bIns="91425" lIns="91425" spcFirstLastPara="1" rIns="91425" wrap="square" tIns="306000">
            <a:noAutofit/>
          </a:bodyPr>
          <a:lstStyle>
            <a:lvl1pPr indent="-295275" lvl="0" marL="457200" rtl="0">
              <a:spcBef>
                <a:spcPts val="0"/>
              </a:spcBef>
              <a:spcAft>
                <a:spcPts val="0"/>
              </a:spcAft>
              <a:buSzPts val="1050"/>
              <a:buChar char="●"/>
              <a:defRPr sz="1050"/>
            </a:lvl1pPr>
            <a:lvl2pPr indent="-295275" lvl="1" marL="914400" rtl="0">
              <a:spcBef>
                <a:spcPts val="1600"/>
              </a:spcBef>
              <a:spcAft>
                <a:spcPts val="0"/>
              </a:spcAft>
              <a:buSzPts val="1050"/>
              <a:buChar char="○"/>
              <a:defRPr sz="1050"/>
            </a:lvl2pPr>
            <a:lvl3pPr indent="-295275" lvl="2" marL="1371600" rtl="0">
              <a:spcBef>
                <a:spcPts val="1600"/>
              </a:spcBef>
              <a:spcAft>
                <a:spcPts val="0"/>
              </a:spcAft>
              <a:buSzPts val="1050"/>
              <a:buChar char="■"/>
              <a:defRPr sz="1050"/>
            </a:lvl3pPr>
            <a:lvl4pPr indent="-295275" lvl="3" marL="1828800" rtl="0">
              <a:spcBef>
                <a:spcPts val="1600"/>
              </a:spcBef>
              <a:spcAft>
                <a:spcPts val="0"/>
              </a:spcAft>
              <a:buSzPts val="1050"/>
              <a:buChar char="●"/>
              <a:defRPr sz="1050"/>
            </a:lvl4pPr>
            <a:lvl5pPr indent="-295275" lvl="4" marL="2286000" rtl="0">
              <a:spcBef>
                <a:spcPts val="1600"/>
              </a:spcBef>
              <a:spcAft>
                <a:spcPts val="0"/>
              </a:spcAft>
              <a:buSzPts val="1050"/>
              <a:buChar char="○"/>
              <a:defRPr sz="1050"/>
            </a:lvl5pPr>
            <a:lvl6pPr indent="-295275" lvl="5" marL="2743200" rtl="0">
              <a:spcBef>
                <a:spcPts val="1600"/>
              </a:spcBef>
              <a:spcAft>
                <a:spcPts val="0"/>
              </a:spcAft>
              <a:buSzPts val="1050"/>
              <a:buChar char="■"/>
              <a:defRPr sz="1050"/>
            </a:lvl6pPr>
            <a:lvl7pPr indent="-295275" lvl="6" marL="3200400" rtl="0">
              <a:spcBef>
                <a:spcPts val="1600"/>
              </a:spcBef>
              <a:spcAft>
                <a:spcPts val="0"/>
              </a:spcAft>
              <a:buSzPts val="1050"/>
              <a:buChar char="●"/>
              <a:defRPr sz="1050"/>
            </a:lvl7pPr>
            <a:lvl8pPr indent="-295275" lvl="7" marL="3657600" rtl="0">
              <a:spcBef>
                <a:spcPts val="1600"/>
              </a:spcBef>
              <a:spcAft>
                <a:spcPts val="0"/>
              </a:spcAft>
              <a:buSzPts val="1050"/>
              <a:buChar char="○"/>
              <a:defRPr sz="1050"/>
            </a:lvl8pPr>
            <a:lvl9pPr indent="-295275" lvl="8" marL="4114800" rtl="0">
              <a:spcBef>
                <a:spcPts val="1600"/>
              </a:spcBef>
              <a:spcAft>
                <a:spcPts val="1600"/>
              </a:spcAft>
              <a:buSzPts val="1050"/>
              <a:buChar char="■"/>
              <a:defRPr sz="1050"/>
            </a:lvl9pPr>
          </a:lstStyle>
          <a:p/>
        </p:txBody>
      </p:sp>
      <p:sp>
        <p:nvSpPr>
          <p:cNvPr id="132" name="Google Shape;132;p25"/>
          <p:cNvSpPr txBox="1"/>
          <p:nvPr/>
        </p:nvSpPr>
        <p:spPr>
          <a:xfrm>
            <a:off x="762000" y="277339"/>
            <a:ext cx="3810000" cy="1099800"/>
          </a:xfrm>
          <a:prstGeom prst="rect">
            <a:avLst/>
          </a:prstGeom>
          <a:noFill/>
          <a:ln>
            <a:noFill/>
          </a:ln>
        </p:spPr>
        <p:txBody>
          <a:bodyPr anchorCtr="0" anchor="ctr" bIns="91425" lIns="91425" spcFirstLastPara="1" rIns="91425" wrap="square" tIns="0">
            <a:noAutofit/>
          </a:bodyPr>
          <a:lstStyle/>
          <a:p>
            <a:pPr indent="0" lvl="0" marL="0" rtl="0" algn="l">
              <a:spcBef>
                <a:spcPts val="0"/>
              </a:spcBef>
              <a:spcAft>
                <a:spcPts val="0"/>
              </a:spcAft>
              <a:buNone/>
            </a:pPr>
            <a:r>
              <a:rPr lang="en" sz="3900">
                <a:solidFill>
                  <a:srgbClr val="0DFFAD"/>
                </a:solidFill>
              </a:rPr>
              <a:t>—</a:t>
            </a:r>
            <a:br>
              <a:rPr lang="en" sz="4600">
                <a:solidFill>
                  <a:srgbClr val="666666"/>
                </a:solidFill>
                <a:latin typeface="Roboto"/>
                <a:ea typeface="Roboto"/>
                <a:cs typeface="Roboto"/>
                <a:sym typeface="Roboto"/>
              </a:rPr>
            </a:br>
            <a:endParaRPr sz="1000">
              <a:solidFill>
                <a:srgbClr val="B2C4C7"/>
              </a:solidFill>
            </a:endParaRPr>
          </a:p>
        </p:txBody>
      </p:sp>
      <p:sp>
        <p:nvSpPr>
          <p:cNvPr id="133" name="Google Shape;133;p25"/>
          <p:cNvSpPr txBox="1"/>
          <p:nvPr>
            <p:ph idx="3" type="body"/>
          </p:nvPr>
        </p:nvSpPr>
        <p:spPr>
          <a:xfrm>
            <a:off x="5713800" y="2372400"/>
            <a:ext cx="3054000" cy="1371600"/>
          </a:xfrm>
          <a:prstGeom prst="rect">
            <a:avLst/>
          </a:prstGeom>
        </p:spPr>
        <p:txBody>
          <a:bodyPr anchorCtr="0" anchor="ctr" bIns="0" lIns="91425" spcFirstLastPara="1" rIns="91425" wrap="square" tIns="0">
            <a:noAutofit/>
          </a:bodyPr>
          <a:lstStyle>
            <a:lvl1pPr indent="-914400" lvl="0" marL="457200" rtl="0">
              <a:spcBef>
                <a:spcPts val="0"/>
              </a:spcBef>
              <a:spcAft>
                <a:spcPts val="0"/>
              </a:spcAft>
              <a:buClr>
                <a:schemeClr val="dk1"/>
              </a:buClr>
              <a:buSzPts val="10800"/>
              <a:buChar char="●"/>
              <a:defRPr sz="10800">
                <a:solidFill>
                  <a:schemeClr val="dk1"/>
                </a:solidFill>
              </a:defRPr>
            </a:lvl1pPr>
            <a:lvl2pPr indent="-914400" lvl="1" marL="914400" rtl="0">
              <a:spcBef>
                <a:spcPts val="1600"/>
              </a:spcBef>
              <a:spcAft>
                <a:spcPts val="0"/>
              </a:spcAft>
              <a:buClr>
                <a:schemeClr val="dk1"/>
              </a:buClr>
              <a:buSzPts val="10800"/>
              <a:buChar char="○"/>
              <a:defRPr sz="10800">
                <a:solidFill>
                  <a:schemeClr val="dk1"/>
                </a:solidFill>
              </a:defRPr>
            </a:lvl2pPr>
            <a:lvl3pPr indent="-914400" lvl="2" marL="1371600" rtl="0">
              <a:spcBef>
                <a:spcPts val="1600"/>
              </a:spcBef>
              <a:spcAft>
                <a:spcPts val="0"/>
              </a:spcAft>
              <a:buClr>
                <a:schemeClr val="dk1"/>
              </a:buClr>
              <a:buSzPts val="10800"/>
              <a:buChar char="■"/>
              <a:defRPr sz="10800">
                <a:solidFill>
                  <a:schemeClr val="dk1"/>
                </a:solidFill>
              </a:defRPr>
            </a:lvl3pPr>
            <a:lvl4pPr indent="-914400" lvl="3" marL="1828800" rtl="0">
              <a:spcBef>
                <a:spcPts val="1600"/>
              </a:spcBef>
              <a:spcAft>
                <a:spcPts val="0"/>
              </a:spcAft>
              <a:buClr>
                <a:schemeClr val="dk1"/>
              </a:buClr>
              <a:buSzPts val="10800"/>
              <a:buChar char="●"/>
              <a:defRPr sz="10800">
                <a:solidFill>
                  <a:schemeClr val="dk1"/>
                </a:solidFill>
              </a:defRPr>
            </a:lvl4pPr>
            <a:lvl5pPr indent="-914400" lvl="4" marL="2286000" rtl="0">
              <a:spcBef>
                <a:spcPts val="1600"/>
              </a:spcBef>
              <a:spcAft>
                <a:spcPts val="0"/>
              </a:spcAft>
              <a:buClr>
                <a:schemeClr val="dk1"/>
              </a:buClr>
              <a:buSzPts val="10800"/>
              <a:buChar char="○"/>
              <a:defRPr sz="10800">
                <a:solidFill>
                  <a:schemeClr val="dk1"/>
                </a:solidFill>
              </a:defRPr>
            </a:lvl5pPr>
            <a:lvl6pPr indent="-914400" lvl="5" marL="2743200" rtl="0">
              <a:spcBef>
                <a:spcPts val="1600"/>
              </a:spcBef>
              <a:spcAft>
                <a:spcPts val="0"/>
              </a:spcAft>
              <a:buClr>
                <a:schemeClr val="dk1"/>
              </a:buClr>
              <a:buSzPts val="10800"/>
              <a:buChar char="■"/>
              <a:defRPr sz="10800">
                <a:solidFill>
                  <a:schemeClr val="dk1"/>
                </a:solidFill>
              </a:defRPr>
            </a:lvl6pPr>
            <a:lvl7pPr indent="-914400" lvl="6" marL="3200400" rtl="0">
              <a:spcBef>
                <a:spcPts val="1600"/>
              </a:spcBef>
              <a:spcAft>
                <a:spcPts val="0"/>
              </a:spcAft>
              <a:buClr>
                <a:schemeClr val="dk1"/>
              </a:buClr>
              <a:buSzPts val="10800"/>
              <a:buChar char="●"/>
              <a:defRPr sz="10800">
                <a:solidFill>
                  <a:schemeClr val="dk1"/>
                </a:solidFill>
              </a:defRPr>
            </a:lvl7pPr>
            <a:lvl8pPr indent="-914400" lvl="7" marL="3657600" rtl="0">
              <a:spcBef>
                <a:spcPts val="1600"/>
              </a:spcBef>
              <a:spcAft>
                <a:spcPts val="0"/>
              </a:spcAft>
              <a:buClr>
                <a:schemeClr val="dk1"/>
              </a:buClr>
              <a:buSzPts val="10800"/>
              <a:buChar char="○"/>
              <a:defRPr sz="10800">
                <a:solidFill>
                  <a:schemeClr val="dk1"/>
                </a:solidFill>
              </a:defRPr>
            </a:lvl8pPr>
            <a:lvl9pPr indent="-914400" lvl="8" marL="4114800" rtl="0">
              <a:spcBef>
                <a:spcPts val="1600"/>
              </a:spcBef>
              <a:spcAft>
                <a:spcPts val="1600"/>
              </a:spcAft>
              <a:buClr>
                <a:schemeClr val="dk1"/>
              </a:buClr>
              <a:buSzPts val="10800"/>
              <a:buChar char="■"/>
              <a:defRPr sz="10800">
                <a:solidFill>
                  <a:schemeClr val="dk1"/>
                </a:solidFill>
              </a:defRPr>
            </a:lvl9pPr>
          </a:lstStyle>
          <a:p/>
        </p:txBody>
      </p:sp>
      <p:sp>
        <p:nvSpPr>
          <p:cNvPr id="134" name="Google Shape;134;p25"/>
          <p:cNvSpPr txBox="1"/>
          <p:nvPr>
            <p:ph idx="4" type="body"/>
          </p:nvPr>
        </p:nvSpPr>
        <p:spPr>
          <a:xfrm>
            <a:off x="5713800" y="3412800"/>
            <a:ext cx="3054000" cy="918000"/>
          </a:xfrm>
          <a:prstGeom prst="rect">
            <a:avLst/>
          </a:prstGeom>
        </p:spPr>
        <p:txBody>
          <a:bodyPr anchorCtr="0" anchor="t" bIns="91425" lIns="91425" spcFirstLastPara="1" rIns="91425" wrap="square" tIns="306000">
            <a:noAutofit/>
          </a:bodyPr>
          <a:lstStyle>
            <a:lvl1pPr indent="-295275" lvl="0" marL="457200" rtl="0">
              <a:spcBef>
                <a:spcPts val="0"/>
              </a:spcBef>
              <a:spcAft>
                <a:spcPts val="0"/>
              </a:spcAft>
              <a:buSzPts val="1050"/>
              <a:buChar char="●"/>
              <a:defRPr sz="1050"/>
            </a:lvl1pPr>
            <a:lvl2pPr indent="-295275" lvl="1" marL="914400" rtl="0">
              <a:spcBef>
                <a:spcPts val="1600"/>
              </a:spcBef>
              <a:spcAft>
                <a:spcPts val="0"/>
              </a:spcAft>
              <a:buSzPts val="1050"/>
              <a:buChar char="○"/>
              <a:defRPr sz="1050"/>
            </a:lvl2pPr>
            <a:lvl3pPr indent="-295275" lvl="2" marL="1371600" rtl="0">
              <a:spcBef>
                <a:spcPts val="1600"/>
              </a:spcBef>
              <a:spcAft>
                <a:spcPts val="0"/>
              </a:spcAft>
              <a:buSzPts val="1050"/>
              <a:buChar char="■"/>
              <a:defRPr sz="1050"/>
            </a:lvl3pPr>
            <a:lvl4pPr indent="-295275" lvl="3" marL="1828800" rtl="0">
              <a:spcBef>
                <a:spcPts val="1600"/>
              </a:spcBef>
              <a:spcAft>
                <a:spcPts val="0"/>
              </a:spcAft>
              <a:buSzPts val="1050"/>
              <a:buChar char="●"/>
              <a:defRPr sz="1050"/>
            </a:lvl4pPr>
            <a:lvl5pPr indent="-295275" lvl="4" marL="2286000" rtl="0">
              <a:spcBef>
                <a:spcPts val="1600"/>
              </a:spcBef>
              <a:spcAft>
                <a:spcPts val="0"/>
              </a:spcAft>
              <a:buSzPts val="1050"/>
              <a:buChar char="○"/>
              <a:defRPr sz="1050"/>
            </a:lvl5pPr>
            <a:lvl6pPr indent="-295275" lvl="5" marL="2743200" rtl="0">
              <a:spcBef>
                <a:spcPts val="1600"/>
              </a:spcBef>
              <a:spcAft>
                <a:spcPts val="0"/>
              </a:spcAft>
              <a:buSzPts val="1050"/>
              <a:buChar char="■"/>
              <a:defRPr sz="1050"/>
            </a:lvl6pPr>
            <a:lvl7pPr indent="-295275" lvl="6" marL="3200400" rtl="0">
              <a:spcBef>
                <a:spcPts val="1600"/>
              </a:spcBef>
              <a:spcAft>
                <a:spcPts val="0"/>
              </a:spcAft>
              <a:buSzPts val="1050"/>
              <a:buChar char="●"/>
              <a:defRPr sz="1050"/>
            </a:lvl7pPr>
            <a:lvl8pPr indent="-295275" lvl="7" marL="3657600" rtl="0">
              <a:spcBef>
                <a:spcPts val="1600"/>
              </a:spcBef>
              <a:spcAft>
                <a:spcPts val="0"/>
              </a:spcAft>
              <a:buSzPts val="1050"/>
              <a:buChar char="○"/>
              <a:defRPr sz="1050"/>
            </a:lvl8pPr>
            <a:lvl9pPr indent="-295275" lvl="8" marL="4114800" rtl="0">
              <a:spcBef>
                <a:spcPts val="1600"/>
              </a:spcBef>
              <a:spcAft>
                <a:spcPts val="1600"/>
              </a:spcAft>
              <a:buSzPts val="1050"/>
              <a:buChar char="■"/>
              <a:defRPr sz="1050"/>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4. Product Snippet &amp; Copy">
  <p:cSld name="SECTION_TITLE_AND_DESCRIPTION_1">
    <p:spTree>
      <p:nvGrpSpPr>
        <p:cNvPr id="135" name="Shape 135"/>
        <p:cNvGrpSpPr/>
        <p:nvPr/>
      </p:nvGrpSpPr>
      <p:grpSpPr>
        <a:xfrm>
          <a:off x="0" y="0"/>
          <a:ext cx="0" cy="0"/>
          <a:chOff x="0" y="0"/>
          <a:chExt cx="0" cy="0"/>
        </a:xfrm>
      </p:grpSpPr>
      <p:sp>
        <p:nvSpPr>
          <p:cNvPr id="136" name="Google Shape;136;p26"/>
          <p:cNvSpPr txBox="1"/>
          <p:nvPr>
            <p:ph type="title"/>
          </p:nvPr>
        </p:nvSpPr>
        <p:spPr>
          <a:xfrm>
            <a:off x="4742400" y="1090800"/>
            <a:ext cx="3049200" cy="446400"/>
          </a:xfrm>
          <a:prstGeom prst="rect">
            <a:avLst/>
          </a:prstGeom>
        </p:spPr>
        <p:txBody>
          <a:bodyPr anchorCtr="0" anchor="t" bIns="91425" lIns="91425" spcFirstLastPara="1" rIns="91425" wrap="square" tIns="1800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37" name="Google Shape;137;p26"/>
          <p:cNvSpPr txBox="1"/>
          <p:nvPr>
            <p:ph idx="1" type="body"/>
          </p:nvPr>
        </p:nvSpPr>
        <p:spPr>
          <a:xfrm>
            <a:off x="4742400" y="1695600"/>
            <a:ext cx="3571200" cy="1551600"/>
          </a:xfrm>
          <a:prstGeom prst="rect">
            <a:avLst/>
          </a:prstGeom>
        </p:spPr>
        <p:txBody>
          <a:bodyPr anchorCtr="0" anchor="t" bIns="91425" lIns="91425" spcFirstLastPara="1" rIns="91425" wrap="square" tIns="162000">
            <a:noAutofit/>
          </a:bodyPr>
          <a:lstStyle>
            <a:lvl1pPr indent="-295275" lvl="0" marL="457200" rtl="0">
              <a:spcBef>
                <a:spcPts val="1000"/>
              </a:spcBef>
              <a:spcAft>
                <a:spcPts val="0"/>
              </a:spcAft>
              <a:buSzPts val="1050"/>
              <a:buChar char="●"/>
              <a:defRPr sz="1050"/>
            </a:lvl1pPr>
            <a:lvl2pPr indent="-295275" lvl="1" marL="914400" rtl="0">
              <a:spcBef>
                <a:spcPts val="1000"/>
              </a:spcBef>
              <a:spcAft>
                <a:spcPts val="0"/>
              </a:spcAft>
              <a:buSzPts val="1050"/>
              <a:buChar char="○"/>
              <a:defRPr sz="1050"/>
            </a:lvl2pPr>
            <a:lvl3pPr indent="-295275" lvl="2" marL="1371600" rtl="0">
              <a:spcBef>
                <a:spcPts val="1000"/>
              </a:spcBef>
              <a:spcAft>
                <a:spcPts val="0"/>
              </a:spcAft>
              <a:buSzPts val="1050"/>
              <a:buChar char="■"/>
              <a:defRPr sz="1050"/>
            </a:lvl3pPr>
            <a:lvl4pPr indent="-295275" lvl="3" marL="1828800" rtl="0">
              <a:spcBef>
                <a:spcPts val="1000"/>
              </a:spcBef>
              <a:spcAft>
                <a:spcPts val="0"/>
              </a:spcAft>
              <a:buSzPts val="1050"/>
              <a:buChar char="●"/>
              <a:defRPr sz="1050"/>
            </a:lvl4pPr>
            <a:lvl5pPr indent="-295275" lvl="4" marL="2286000" rtl="0">
              <a:spcBef>
                <a:spcPts val="1000"/>
              </a:spcBef>
              <a:spcAft>
                <a:spcPts val="0"/>
              </a:spcAft>
              <a:buSzPts val="1050"/>
              <a:buChar char="○"/>
              <a:defRPr sz="1050"/>
            </a:lvl5pPr>
            <a:lvl6pPr indent="-295275" lvl="5" marL="2743200" rtl="0">
              <a:spcBef>
                <a:spcPts val="1000"/>
              </a:spcBef>
              <a:spcAft>
                <a:spcPts val="0"/>
              </a:spcAft>
              <a:buSzPts val="1050"/>
              <a:buChar char="■"/>
              <a:defRPr sz="1050"/>
            </a:lvl6pPr>
            <a:lvl7pPr indent="-295275" lvl="6" marL="3200400" rtl="0">
              <a:spcBef>
                <a:spcPts val="1000"/>
              </a:spcBef>
              <a:spcAft>
                <a:spcPts val="0"/>
              </a:spcAft>
              <a:buSzPts val="1050"/>
              <a:buChar char="●"/>
              <a:defRPr sz="1050"/>
            </a:lvl7pPr>
            <a:lvl8pPr indent="-295275" lvl="7" marL="3657600" rtl="0">
              <a:spcBef>
                <a:spcPts val="1000"/>
              </a:spcBef>
              <a:spcAft>
                <a:spcPts val="0"/>
              </a:spcAft>
              <a:buSzPts val="1050"/>
              <a:buChar char="○"/>
              <a:defRPr sz="1050"/>
            </a:lvl8pPr>
            <a:lvl9pPr indent="-295275" lvl="8" marL="4114800" rtl="0">
              <a:spcBef>
                <a:spcPts val="1000"/>
              </a:spcBef>
              <a:spcAft>
                <a:spcPts val="1000"/>
              </a:spcAft>
              <a:buSzPts val="1050"/>
              <a:buChar char="■"/>
              <a:defRPr sz="1050"/>
            </a:lvl9pPr>
          </a:lstStyle>
          <a:p/>
        </p:txBody>
      </p:sp>
      <p:pic>
        <p:nvPicPr>
          <p:cNvPr id="138" name="Google Shape;138;p26"/>
          <p:cNvPicPr preferRelativeResize="0"/>
          <p:nvPr/>
        </p:nvPicPr>
        <p:blipFill rotWithShape="1">
          <a:blip r:embed="rId2">
            <a:alphaModFix/>
          </a:blip>
          <a:srcRect b="13413" l="13413" r="13406" t="13406"/>
          <a:stretch/>
        </p:blipFill>
        <p:spPr>
          <a:xfrm>
            <a:off x="7499650" y="187241"/>
            <a:ext cx="1319491" cy="583199"/>
          </a:xfrm>
          <a:prstGeom prst="rect">
            <a:avLst/>
          </a:prstGeom>
          <a:noFill/>
          <a:ln>
            <a:noFill/>
          </a:ln>
        </p:spPr>
      </p:pic>
      <p:sp>
        <p:nvSpPr>
          <p:cNvPr id="139" name="Google Shape;139;p26"/>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rgbClr val="666666"/>
                </a:solidFill>
                <a:latin typeface="Open Sans"/>
                <a:ea typeface="Open Sans"/>
                <a:cs typeface="Open Sans"/>
                <a:sym typeface="Open Sans"/>
              </a:rPr>
              <a:t>© 2021 Turnitin LLC. All rights reserved.</a:t>
            </a:r>
            <a:endParaRPr sz="600">
              <a:solidFill>
                <a:srgbClr val="666666"/>
              </a:solidFill>
              <a:latin typeface="Open Sans"/>
              <a:ea typeface="Open Sans"/>
              <a:cs typeface="Open Sans"/>
              <a:sym typeface="Open Sans"/>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4. Product Snippet &amp; Copy 1">
  <p:cSld name="SECTION_TITLE_AND_DESCRIPTION_1_1">
    <p:bg>
      <p:bgPr>
        <a:solidFill>
          <a:schemeClr val="accent1"/>
        </a:solidFill>
      </p:bgPr>
    </p:bg>
    <p:spTree>
      <p:nvGrpSpPr>
        <p:cNvPr id="140" name="Shape 140"/>
        <p:cNvGrpSpPr/>
        <p:nvPr/>
      </p:nvGrpSpPr>
      <p:grpSpPr>
        <a:xfrm>
          <a:off x="0" y="0"/>
          <a:ext cx="0" cy="0"/>
          <a:chOff x="0" y="0"/>
          <a:chExt cx="0" cy="0"/>
        </a:xfrm>
      </p:grpSpPr>
      <p:sp>
        <p:nvSpPr>
          <p:cNvPr id="141" name="Google Shape;141;p27"/>
          <p:cNvSpPr txBox="1"/>
          <p:nvPr>
            <p:ph type="title"/>
          </p:nvPr>
        </p:nvSpPr>
        <p:spPr>
          <a:xfrm>
            <a:off x="4742400" y="1090800"/>
            <a:ext cx="3049200" cy="446400"/>
          </a:xfrm>
          <a:prstGeom prst="rect">
            <a:avLst/>
          </a:prstGeom>
        </p:spPr>
        <p:txBody>
          <a:bodyPr anchorCtr="0" anchor="t" bIns="91425" lIns="91425" spcFirstLastPara="1" rIns="91425" wrap="square" tIns="1800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42" name="Google Shape;142;p27"/>
          <p:cNvSpPr txBox="1"/>
          <p:nvPr>
            <p:ph idx="1" type="body"/>
          </p:nvPr>
        </p:nvSpPr>
        <p:spPr>
          <a:xfrm>
            <a:off x="4742400" y="1695600"/>
            <a:ext cx="3571200" cy="1551600"/>
          </a:xfrm>
          <a:prstGeom prst="rect">
            <a:avLst/>
          </a:prstGeom>
        </p:spPr>
        <p:txBody>
          <a:bodyPr anchorCtr="0" anchor="t" bIns="91425" lIns="91425" spcFirstLastPara="1" rIns="91425" wrap="square" tIns="162000">
            <a:noAutofit/>
          </a:bodyPr>
          <a:lstStyle>
            <a:lvl1pPr indent="-295275" lvl="0" marL="457200" rtl="0">
              <a:spcBef>
                <a:spcPts val="1000"/>
              </a:spcBef>
              <a:spcAft>
                <a:spcPts val="0"/>
              </a:spcAft>
              <a:buSzPts val="1050"/>
              <a:buChar char="●"/>
              <a:defRPr sz="1050"/>
            </a:lvl1pPr>
            <a:lvl2pPr indent="-295275" lvl="1" marL="914400" rtl="0">
              <a:spcBef>
                <a:spcPts val="1000"/>
              </a:spcBef>
              <a:spcAft>
                <a:spcPts val="0"/>
              </a:spcAft>
              <a:buSzPts val="1050"/>
              <a:buChar char="○"/>
              <a:defRPr sz="1050"/>
            </a:lvl2pPr>
            <a:lvl3pPr indent="-295275" lvl="2" marL="1371600" rtl="0">
              <a:spcBef>
                <a:spcPts val="1000"/>
              </a:spcBef>
              <a:spcAft>
                <a:spcPts val="0"/>
              </a:spcAft>
              <a:buSzPts val="1050"/>
              <a:buChar char="■"/>
              <a:defRPr sz="1050"/>
            </a:lvl3pPr>
            <a:lvl4pPr indent="-295275" lvl="3" marL="1828800" rtl="0">
              <a:spcBef>
                <a:spcPts val="1000"/>
              </a:spcBef>
              <a:spcAft>
                <a:spcPts val="0"/>
              </a:spcAft>
              <a:buSzPts val="1050"/>
              <a:buChar char="●"/>
              <a:defRPr sz="1050"/>
            </a:lvl4pPr>
            <a:lvl5pPr indent="-295275" lvl="4" marL="2286000" rtl="0">
              <a:spcBef>
                <a:spcPts val="1000"/>
              </a:spcBef>
              <a:spcAft>
                <a:spcPts val="0"/>
              </a:spcAft>
              <a:buSzPts val="1050"/>
              <a:buChar char="○"/>
              <a:defRPr sz="1050"/>
            </a:lvl5pPr>
            <a:lvl6pPr indent="-295275" lvl="5" marL="2743200" rtl="0">
              <a:spcBef>
                <a:spcPts val="1000"/>
              </a:spcBef>
              <a:spcAft>
                <a:spcPts val="0"/>
              </a:spcAft>
              <a:buSzPts val="1050"/>
              <a:buChar char="■"/>
              <a:defRPr sz="1050"/>
            </a:lvl6pPr>
            <a:lvl7pPr indent="-295275" lvl="6" marL="3200400" rtl="0">
              <a:spcBef>
                <a:spcPts val="1000"/>
              </a:spcBef>
              <a:spcAft>
                <a:spcPts val="0"/>
              </a:spcAft>
              <a:buSzPts val="1050"/>
              <a:buChar char="●"/>
              <a:defRPr sz="1050"/>
            </a:lvl7pPr>
            <a:lvl8pPr indent="-295275" lvl="7" marL="3657600" rtl="0">
              <a:spcBef>
                <a:spcPts val="1000"/>
              </a:spcBef>
              <a:spcAft>
                <a:spcPts val="0"/>
              </a:spcAft>
              <a:buSzPts val="1050"/>
              <a:buChar char="○"/>
              <a:defRPr sz="1050"/>
            </a:lvl8pPr>
            <a:lvl9pPr indent="-295275" lvl="8" marL="4114800" rtl="0">
              <a:spcBef>
                <a:spcPts val="1000"/>
              </a:spcBef>
              <a:spcAft>
                <a:spcPts val="1000"/>
              </a:spcAft>
              <a:buSzPts val="1050"/>
              <a:buChar char="■"/>
              <a:defRPr sz="1050"/>
            </a:lvl9pPr>
          </a:lstStyle>
          <a:p/>
        </p:txBody>
      </p:sp>
      <p:pic>
        <p:nvPicPr>
          <p:cNvPr id="143" name="Google Shape;143;p27"/>
          <p:cNvPicPr preferRelativeResize="0"/>
          <p:nvPr/>
        </p:nvPicPr>
        <p:blipFill rotWithShape="1">
          <a:blip r:embed="rId2">
            <a:alphaModFix/>
          </a:blip>
          <a:srcRect b="13413" l="13413" r="13406" t="13406"/>
          <a:stretch/>
        </p:blipFill>
        <p:spPr>
          <a:xfrm>
            <a:off x="7499650" y="187241"/>
            <a:ext cx="1319491" cy="583199"/>
          </a:xfrm>
          <a:prstGeom prst="rect">
            <a:avLst/>
          </a:prstGeom>
          <a:noFill/>
          <a:ln>
            <a:noFill/>
          </a:ln>
        </p:spPr>
      </p:pic>
      <p:sp>
        <p:nvSpPr>
          <p:cNvPr id="144" name="Google Shape;144;p27"/>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rgbClr val="666666"/>
                </a:solidFill>
                <a:latin typeface="Open Sans"/>
                <a:ea typeface="Open Sans"/>
                <a:cs typeface="Open Sans"/>
                <a:sym typeface="Open Sans"/>
              </a:rPr>
              <a:t>© 2021 Turnitin LLC. All rights reserved.</a:t>
            </a:r>
            <a:endParaRPr sz="600">
              <a:solidFill>
                <a:srgbClr val="666666"/>
              </a:solidFill>
              <a:latin typeface="Open Sans"/>
              <a:ea typeface="Open Sans"/>
              <a:cs typeface="Open Sans"/>
              <a:sym typeface="Open Sans"/>
            </a:endParaRPr>
          </a:p>
        </p:txBody>
      </p:sp>
      <p:pic>
        <p:nvPicPr>
          <p:cNvPr id="145" name="Google Shape;145;p27"/>
          <p:cNvPicPr preferRelativeResize="0"/>
          <p:nvPr/>
        </p:nvPicPr>
        <p:blipFill>
          <a:blip r:embed="rId3">
            <a:alphaModFix/>
          </a:blip>
          <a:stretch>
            <a:fillRect/>
          </a:stretch>
        </p:blipFill>
        <p:spPr>
          <a:xfrm>
            <a:off x="-2504325" y="935980"/>
            <a:ext cx="6584350" cy="3641802"/>
          </a:xfrm>
          <a:prstGeom prst="rect">
            <a:avLst/>
          </a:prstGeom>
          <a:noFill/>
          <a:ln>
            <a:noFill/>
          </a:ln>
          <a:effectLst>
            <a:reflection blurRad="0" dir="0" dist="0" endA="0" endPos="3000" fadeDir="5400012" kx="0" rotWithShape="0" algn="bl" stA="24000" stPos="0" sy="-100000" ky="0"/>
          </a:effectLst>
        </p:spPr>
      </p:pic>
      <p:sp>
        <p:nvSpPr>
          <p:cNvPr id="146" name="Google Shape;146;p27"/>
          <p:cNvSpPr txBox="1"/>
          <p:nvPr/>
        </p:nvSpPr>
        <p:spPr>
          <a:xfrm>
            <a:off x="4741200" y="360000"/>
            <a:ext cx="3810000" cy="1099800"/>
          </a:xfrm>
          <a:prstGeom prst="rect">
            <a:avLst/>
          </a:prstGeom>
          <a:noFill/>
          <a:ln>
            <a:noFill/>
          </a:ln>
        </p:spPr>
        <p:txBody>
          <a:bodyPr anchorCtr="0" anchor="ctr" bIns="91425" lIns="91425" spcFirstLastPara="1" rIns="91425" wrap="square" tIns="0">
            <a:noAutofit/>
          </a:bodyPr>
          <a:lstStyle/>
          <a:p>
            <a:pPr indent="0" lvl="0" marL="0" rtl="0" algn="l">
              <a:spcBef>
                <a:spcPts val="0"/>
              </a:spcBef>
              <a:spcAft>
                <a:spcPts val="0"/>
              </a:spcAft>
              <a:buNone/>
            </a:pPr>
            <a:r>
              <a:rPr lang="en" sz="3900">
                <a:solidFill>
                  <a:srgbClr val="0DFFAD"/>
                </a:solidFill>
              </a:rPr>
              <a:t>—</a:t>
            </a:r>
            <a:br>
              <a:rPr lang="en" sz="4600">
                <a:solidFill>
                  <a:srgbClr val="FFE500"/>
                </a:solidFill>
                <a:latin typeface="Roboto"/>
                <a:ea typeface="Roboto"/>
                <a:cs typeface="Roboto"/>
                <a:sym typeface="Roboto"/>
              </a:rPr>
            </a:br>
            <a:endParaRPr sz="1000">
              <a:solidFill>
                <a:srgbClr val="FFE500"/>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4. Product Snippet &amp; Copy 1 1">
  <p:cSld name="SECTION_TITLE_AND_DESCRIPTION_1_1_1">
    <p:bg>
      <p:bgPr>
        <a:solidFill>
          <a:schemeClr val="accent1"/>
        </a:solidFill>
      </p:bgPr>
    </p:bg>
    <p:spTree>
      <p:nvGrpSpPr>
        <p:cNvPr id="147" name="Shape 147"/>
        <p:cNvGrpSpPr/>
        <p:nvPr/>
      </p:nvGrpSpPr>
      <p:grpSpPr>
        <a:xfrm>
          <a:off x="0" y="0"/>
          <a:ext cx="0" cy="0"/>
          <a:chOff x="0" y="0"/>
          <a:chExt cx="0" cy="0"/>
        </a:xfrm>
      </p:grpSpPr>
      <p:sp>
        <p:nvSpPr>
          <p:cNvPr id="148" name="Google Shape;148;p28"/>
          <p:cNvSpPr txBox="1"/>
          <p:nvPr>
            <p:ph type="title"/>
          </p:nvPr>
        </p:nvSpPr>
        <p:spPr>
          <a:xfrm>
            <a:off x="2017350" y="523850"/>
            <a:ext cx="4865400" cy="446400"/>
          </a:xfrm>
          <a:prstGeom prst="rect">
            <a:avLst/>
          </a:prstGeom>
        </p:spPr>
        <p:txBody>
          <a:bodyPr anchorCtr="0" anchor="t" bIns="91425" lIns="91425" spcFirstLastPara="1" rIns="91425" wrap="square" tIns="18000">
            <a:noAutofit/>
          </a:bodyPr>
          <a:lstStyle>
            <a:lvl1pPr lvl="0" rtl="0" algn="ctr">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49" name="Google Shape;149;p28"/>
          <p:cNvSpPr txBox="1"/>
          <p:nvPr>
            <p:ph idx="1" type="body"/>
          </p:nvPr>
        </p:nvSpPr>
        <p:spPr>
          <a:xfrm>
            <a:off x="4742400" y="1695600"/>
            <a:ext cx="3571200" cy="1551600"/>
          </a:xfrm>
          <a:prstGeom prst="rect">
            <a:avLst/>
          </a:prstGeom>
        </p:spPr>
        <p:txBody>
          <a:bodyPr anchorCtr="0" anchor="t" bIns="91425" lIns="91425" spcFirstLastPara="1" rIns="91425" wrap="square" tIns="162000">
            <a:noAutofit/>
          </a:bodyPr>
          <a:lstStyle>
            <a:lvl1pPr indent="-295275" lvl="0" marL="457200" rtl="0">
              <a:spcBef>
                <a:spcPts val="1000"/>
              </a:spcBef>
              <a:spcAft>
                <a:spcPts val="0"/>
              </a:spcAft>
              <a:buSzPts val="1050"/>
              <a:buChar char="●"/>
              <a:defRPr sz="1050"/>
            </a:lvl1pPr>
            <a:lvl2pPr indent="-295275" lvl="1" marL="914400" rtl="0">
              <a:spcBef>
                <a:spcPts val="1000"/>
              </a:spcBef>
              <a:spcAft>
                <a:spcPts val="0"/>
              </a:spcAft>
              <a:buSzPts val="1050"/>
              <a:buChar char="○"/>
              <a:defRPr sz="1050"/>
            </a:lvl2pPr>
            <a:lvl3pPr indent="-295275" lvl="2" marL="1371600" rtl="0">
              <a:spcBef>
                <a:spcPts val="1000"/>
              </a:spcBef>
              <a:spcAft>
                <a:spcPts val="0"/>
              </a:spcAft>
              <a:buSzPts val="1050"/>
              <a:buChar char="■"/>
              <a:defRPr sz="1050"/>
            </a:lvl3pPr>
            <a:lvl4pPr indent="-295275" lvl="3" marL="1828800" rtl="0">
              <a:spcBef>
                <a:spcPts val="1000"/>
              </a:spcBef>
              <a:spcAft>
                <a:spcPts val="0"/>
              </a:spcAft>
              <a:buSzPts val="1050"/>
              <a:buChar char="●"/>
              <a:defRPr sz="1050"/>
            </a:lvl4pPr>
            <a:lvl5pPr indent="-295275" lvl="4" marL="2286000" rtl="0">
              <a:spcBef>
                <a:spcPts val="1000"/>
              </a:spcBef>
              <a:spcAft>
                <a:spcPts val="0"/>
              </a:spcAft>
              <a:buSzPts val="1050"/>
              <a:buChar char="○"/>
              <a:defRPr sz="1050"/>
            </a:lvl5pPr>
            <a:lvl6pPr indent="-295275" lvl="5" marL="2743200" rtl="0">
              <a:spcBef>
                <a:spcPts val="1000"/>
              </a:spcBef>
              <a:spcAft>
                <a:spcPts val="0"/>
              </a:spcAft>
              <a:buSzPts val="1050"/>
              <a:buChar char="■"/>
              <a:defRPr sz="1050"/>
            </a:lvl6pPr>
            <a:lvl7pPr indent="-295275" lvl="6" marL="3200400" rtl="0">
              <a:spcBef>
                <a:spcPts val="1000"/>
              </a:spcBef>
              <a:spcAft>
                <a:spcPts val="0"/>
              </a:spcAft>
              <a:buSzPts val="1050"/>
              <a:buChar char="●"/>
              <a:defRPr sz="1050"/>
            </a:lvl7pPr>
            <a:lvl8pPr indent="-295275" lvl="7" marL="3657600" rtl="0">
              <a:spcBef>
                <a:spcPts val="1000"/>
              </a:spcBef>
              <a:spcAft>
                <a:spcPts val="0"/>
              </a:spcAft>
              <a:buSzPts val="1050"/>
              <a:buChar char="○"/>
              <a:defRPr sz="1050"/>
            </a:lvl8pPr>
            <a:lvl9pPr indent="-295275" lvl="8" marL="4114800" rtl="0">
              <a:spcBef>
                <a:spcPts val="1000"/>
              </a:spcBef>
              <a:spcAft>
                <a:spcPts val="1000"/>
              </a:spcAft>
              <a:buSzPts val="1050"/>
              <a:buChar char="■"/>
              <a:defRPr sz="1050"/>
            </a:lvl9pPr>
          </a:lstStyle>
          <a:p/>
        </p:txBody>
      </p:sp>
      <p:pic>
        <p:nvPicPr>
          <p:cNvPr id="150" name="Google Shape;150;p28"/>
          <p:cNvPicPr preferRelativeResize="0"/>
          <p:nvPr/>
        </p:nvPicPr>
        <p:blipFill rotWithShape="1">
          <a:blip r:embed="rId2">
            <a:alphaModFix/>
          </a:blip>
          <a:srcRect b="13413" l="13413" r="13406" t="13406"/>
          <a:stretch/>
        </p:blipFill>
        <p:spPr>
          <a:xfrm>
            <a:off x="7499650" y="187241"/>
            <a:ext cx="1319491" cy="583199"/>
          </a:xfrm>
          <a:prstGeom prst="rect">
            <a:avLst/>
          </a:prstGeom>
          <a:noFill/>
          <a:ln>
            <a:noFill/>
          </a:ln>
        </p:spPr>
      </p:pic>
      <p:sp>
        <p:nvSpPr>
          <p:cNvPr id="151" name="Google Shape;151;p28"/>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rgbClr val="666666"/>
                </a:solidFill>
                <a:latin typeface="Open Sans"/>
                <a:ea typeface="Open Sans"/>
                <a:cs typeface="Open Sans"/>
                <a:sym typeface="Open Sans"/>
              </a:rPr>
              <a:t>© 2021 Turnitin LLC. All rights reserved.</a:t>
            </a:r>
            <a:endParaRPr sz="600">
              <a:solidFill>
                <a:srgbClr val="666666"/>
              </a:solidFill>
              <a:latin typeface="Open Sans"/>
              <a:ea typeface="Open Sans"/>
              <a:cs typeface="Open Sans"/>
              <a:sym typeface="Open Sans"/>
            </a:endParaRPr>
          </a:p>
        </p:txBody>
      </p:sp>
      <p:pic>
        <p:nvPicPr>
          <p:cNvPr id="152" name="Google Shape;152;p28"/>
          <p:cNvPicPr preferRelativeResize="0"/>
          <p:nvPr/>
        </p:nvPicPr>
        <p:blipFill>
          <a:blip r:embed="rId3">
            <a:alphaModFix/>
          </a:blip>
          <a:stretch>
            <a:fillRect/>
          </a:stretch>
        </p:blipFill>
        <p:spPr>
          <a:xfrm>
            <a:off x="1609043" y="1223914"/>
            <a:ext cx="5925914" cy="3268230"/>
          </a:xfrm>
          <a:prstGeom prst="rect">
            <a:avLst/>
          </a:prstGeom>
          <a:noFill/>
          <a:ln>
            <a:noFill/>
          </a:ln>
          <a:effectLst>
            <a:reflection blurRad="0" dir="0" dist="0" endA="0" endPos="3000" fadeDir="5400012" kx="0" rotWithShape="0" algn="bl" stA="24000" stPos="0" sy="-100000" ky="0"/>
          </a:effectLst>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4. Product Snippet &amp; Copy 1 2">
  <p:cSld name="SECTION_TITLE_AND_DESCRIPTION_1_1_2">
    <p:bg>
      <p:bgPr>
        <a:solidFill>
          <a:schemeClr val="accent1"/>
        </a:solidFill>
      </p:bgPr>
    </p:bg>
    <p:spTree>
      <p:nvGrpSpPr>
        <p:cNvPr id="153" name="Shape 153"/>
        <p:cNvGrpSpPr/>
        <p:nvPr/>
      </p:nvGrpSpPr>
      <p:grpSpPr>
        <a:xfrm>
          <a:off x="0" y="0"/>
          <a:ext cx="0" cy="0"/>
          <a:chOff x="0" y="0"/>
          <a:chExt cx="0" cy="0"/>
        </a:xfrm>
      </p:grpSpPr>
      <p:sp>
        <p:nvSpPr>
          <p:cNvPr id="154" name="Google Shape;154;p29"/>
          <p:cNvSpPr txBox="1"/>
          <p:nvPr>
            <p:ph type="title"/>
          </p:nvPr>
        </p:nvSpPr>
        <p:spPr>
          <a:xfrm>
            <a:off x="819775" y="1090800"/>
            <a:ext cx="3049200" cy="446400"/>
          </a:xfrm>
          <a:prstGeom prst="rect">
            <a:avLst/>
          </a:prstGeom>
        </p:spPr>
        <p:txBody>
          <a:bodyPr anchorCtr="0" anchor="t" bIns="91425" lIns="91425" spcFirstLastPara="1" rIns="91425" wrap="square" tIns="1800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55" name="Google Shape;155;p29"/>
          <p:cNvSpPr txBox="1"/>
          <p:nvPr>
            <p:ph idx="1" type="body"/>
          </p:nvPr>
        </p:nvSpPr>
        <p:spPr>
          <a:xfrm>
            <a:off x="909425" y="1695600"/>
            <a:ext cx="3571200" cy="1551600"/>
          </a:xfrm>
          <a:prstGeom prst="rect">
            <a:avLst/>
          </a:prstGeom>
        </p:spPr>
        <p:txBody>
          <a:bodyPr anchorCtr="0" anchor="t" bIns="91425" lIns="91425" spcFirstLastPara="1" rIns="91425" wrap="square" tIns="162000">
            <a:noAutofit/>
          </a:bodyPr>
          <a:lstStyle>
            <a:lvl1pPr indent="-295275" lvl="0" marL="457200" rtl="0">
              <a:spcBef>
                <a:spcPts val="1000"/>
              </a:spcBef>
              <a:spcAft>
                <a:spcPts val="0"/>
              </a:spcAft>
              <a:buSzPts val="1050"/>
              <a:buChar char="●"/>
              <a:defRPr sz="1050"/>
            </a:lvl1pPr>
            <a:lvl2pPr indent="-295275" lvl="1" marL="914400" rtl="0">
              <a:spcBef>
                <a:spcPts val="1000"/>
              </a:spcBef>
              <a:spcAft>
                <a:spcPts val="0"/>
              </a:spcAft>
              <a:buSzPts val="1050"/>
              <a:buChar char="○"/>
              <a:defRPr sz="1050"/>
            </a:lvl2pPr>
            <a:lvl3pPr indent="-295275" lvl="2" marL="1371600" rtl="0">
              <a:spcBef>
                <a:spcPts val="1000"/>
              </a:spcBef>
              <a:spcAft>
                <a:spcPts val="0"/>
              </a:spcAft>
              <a:buSzPts val="1050"/>
              <a:buChar char="■"/>
              <a:defRPr sz="1050"/>
            </a:lvl3pPr>
            <a:lvl4pPr indent="-295275" lvl="3" marL="1828800" rtl="0">
              <a:spcBef>
                <a:spcPts val="1000"/>
              </a:spcBef>
              <a:spcAft>
                <a:spcPts val="0"/>
              </a:spcAft>
              <a:buSzPts val="1050"/>
              <a:buChar char="●"/>
              <a:defRPr sz="1050"/>
            </a:lvl4pPr>
            <a:lvl5pPr indent="-295275" lvl="4" marL="2286000" rtl="0">
              <a:spcBef>
                <a:spcPts val="1000"/>
              </a:spcBef>
              <a:spcAft>
                <a:spcPts val="0"/>
              </a:spcAft>
              <a:buSzPts val="1050"/>
              <a:buChar char="○"/>
              <a:defRPr sz="1050"/>
            </a:lvl5pPr>
            <a:lvl6pPr indent="-295275" lvl="5" marL="2743200" rtl="0">
              <a:spcBef>
                <a:spcPts val="1000"/>
              </a:spcBef>
              <a:spcAft>
                <a:spcPts val="0"/>
              </a:spcAft>
              <a:buSzPts val="1050"/>
              <a:buChar char="■"/>
              <a:defRPr sz="1050"/>
            </a:lvl6pPr>
            <a:lvl7pPr indent="-295275" lvl="6" marL="3200400" rtl="0">
              <a:spcBef>
                <a:spcPts val="1000"/>
              </a:spcBef>
              <a:spcAft>
                <a:spcPts val="0"/>
              </a:spcAft>
              <a:buSzPts val="1050"/>
              <a:buChar char="●"/>
              <a:defRPr sz="1050"/>
            </a:lvl7pPr>
            <a:lvl8pPr indent="-295275" lvl="7" marL="3657600" rtl="0">
              <a:spcBef>
                <a:spcPts val="1000"/>
              </a:spcBef>
              <a:spcAft>
                <a:spcPts val="0"/>
              </a:spcAft>
              <a:buSzPts val="1050"/>
              <a:buChar char="○"/>
              <a:defRPr sz="1050"/>
            </a:lvl8pPr>
            <a:lvl9pPr indent="-295275" lvl="8" marL="4114800" rtl="0">
              <a:spcBef>
                <a:spcPts val="1000"/>
              </a:spcBef>
              <a:spcAft>
                <a:spcPts val="1000"/>
              </a:spcAft>
              <a:buSzPts val="1050"/>
              <a:buChar char="■"/>
              <a:defRPr sz="1050"/>
            </a:lvl9pPr>
          </a:lstStyle>
          <a:p/>
        </p:txBody>
      </p:sp>
      <p:pic>
        <p:nvPicPr>
          <p:cNvPr id="156" name="Google Shape;156;p29"/>
          <p:cNvPicPr preferRelativeResize="0"/>
          <p:nvPr/>
        </p:nvPicPr>
        <p:blipFill rotWithShape="1">
          <a:blip r:embed="rId2">
            <a:alphaModFix/>
          </a:blip>
          <a:srcRect b="13413" l="13413" r="13406" t="13406"/>
          <a:stretch/>
        </p:blipFill>
        <p:spPr>
          <a:xfrm>
            <a:off x="7499650" y="187241"/>
            <a:ext cx="1319491" cy="583199"/>
          </a:xfrm>
          <a:prstGeom prst="rect">
            <a:avLst/>
          </a:prstGeom>
          <a:noFill/>
          <a:ln>
            <a:noFill/>
          </a:ln>
        </p:spPr>
      </p:pic>
      <p:sp>
        <p:nvSpPr>
          <p:cNvPr id="157" name="Google Shape;157;p29"/>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rgbClr val="666666"/>
                </a:solidFill>
                <a:latin typeface="Open Sans"/>
                <a:ea typeface="Open Sans"/>
                <a:cs typeface="Open Sans"/>
                <a:sym typeface="Open Sans"/>
              </a:rPr>
              <a:t>© 2021 Turnitin LLC. All rights reserved.</a:t>
            </a:r>
            <a:endParaRPr sz="600">
              <a:solidFill>
                <a:srgbClr val="666666"/>
              </a:solidFill>
              <a:latin typeface="Open Sans"/>
              <a:ea typeface="Open Sans"/>
              <a:cs typeface="Open Sans"/>
              <a:sym typeface="Open Sans"/>
            </a:endParaRPr>
          </a:p>
        </p:txBody>
      </p:sp>
      <p:pic>
        <p:nvPicPr>
          <p:cNvPr id="158" name="Google Shape;158;p29"/>
          <p:cNvPicPr preferRelativeResize="0"/>
          <p:nvPr/>
        </p:nvPicPr>
        <p:blipFill rotWithShape="1">
          <a:blip r:embed="rId3">
            <a:alphaModFix/>
          </a:blip>
          <a:srcRect b="0" l="0" r="37934" t="0"/>
          <a:stretch/>
        </p:blipFill>
        <p:spPr>
          <a:xfrm>
            <a:off x="5057425" y="992300"/>
            <a:ext cx="4086571" cy="3641802"/>
          </a:xfrm>
          <a:prstGeom prst="rect">
            <a:avLst/>
          </a:prstGeom>
          <a:noFill/>
          <a:ln>
            <a:noFill/>
          </a:ln>
          <a:effectLst>
            <a:reflection blurRad="0" dir="0" dist="0" endA="0" endPos="3000" fadeDir="5400012" kx="0" rotWithShape="0" algn="bl" stA="24000" stPos="0" sy="-100000" ky="0"/>
          </a:effectLst>
        </p:spPr>
      </p:pic>
      <p:sp>
        <p:nvSpPr>
          <p:cNvPr id="159" name="Google Shape;159;p29"/>
          <p:cNvSpPr txBox="1"/>
          <p:nvPr/>
        </p:nvSpPr>
        <p:spPr>
          <a:xfrm>
            <a:off x="752400" y="360000"/>
            <a:ext cx="3810000" cy="1099800"/>
          </a:xfrm>
          <a:prstGeom prst="rect">
            <a:avLst/>
          </a:prstGeom>
          <a:noFill/>
          <a:ln>
            <a:noFill/>
          </a:ln>
        </p:spPr>
        <p:txBody>
          <a:bodyPr anchorCtr="0" anchor="ctr" bIns="91425" lIns="91425" spcFirstLastPara="1" rIns="91425" wrap="square" tIns="0">
            <a:noAutofit/>
          </a:bodyPr>
          <a:lstStyle/>
          <a:p>
            <a:pPr indent="0" lvl="0" marL="0" rtl="0" algn="l">
              <a:spcBef>
                <a:spcPts val="0"/>
              </a:spcBef>
              <a:spcAft>
                <a:spcPts val="0"/>
              </a:spcAft>
              <a:buNone/>
            </a:pPr>
            <a:r>
              <a:rPr lang="en" sz="3900">
                <a:solidFill>
                  <a:srgbClr val="0DFFAD"/>
                </a:solidFill>
              </a:rPr>
              <a:t>—</a:t>
            </a:r>
            <a:br>
              <a:rPr lang="en" sz="4600">
                <a:solidFill>
                  <a:srgbClr val="FFE500"/>
                </a:solidFill>
                <a:latin typeface="Roboto"/>
                <a:ea typeface="Roboto"/>
                <a:cs typeface="Roboto"/>
                <a:sym typeface="Roboto"/>
              </a:rPr>
            </a:br>
            <a:endParaRPr sz="1000">
              <a:solidFill>
                <a:srgbClr val="FFE500"/>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4. Product Snippet &amp; Copy 1 3">
  <p:cSld name="SECTION_TITLE_AND_DESCRIPTION_1_1_3">
    <p:bg>
      <p:bgPr>
        <a:solidFill>
          <a:schemeClr val="accent1"/>
        </a:solidFill>
      </p:bgPr>
    </p:bg>
    <p:spTree>
      <p:nvGrpSpPr>
        <p:cNvPr id="160" name="Shape 160"/>
        <p:cNvGrpSpPr/>
        <p:nvPr/>
      </p:nvGrpSpPr>
      <p:grpSpPr>
        <a:xfrm>
          <a:off x="0" y="0"/>
          <a:ext cx="0" cy="0"/>
          <a:chOff x="0" y="0"/>
          <a:chExt cx="0" cy="0"/>
        </a:xfrm>
      </p:grpSpPr>
      <p:sp>
        <p:nvSpPr>
          <p:cNvPr id="161" name="Google Shape;161;p30"/>
          <p:cNvSpPr txBox="1"/>
          <p:nvPr>
            <p:ph type="title"/>
          </p:nvPr>
        </p:nvSpPr>
        <p:spPr>
          <a:xfrm>
            <a:off x="752400" y="604800"/>
            <a:ext cx="5357400" cy="446400"/>
          </a:xfrm>
          <a:prstGeom prst="rect">
            <a:avLst/>
          </a:prstGeom>
        </p:spPr>
        <p:txBody>
          <a:bodyPr anchorCtr="0" anchor="t" bIns="91425" lIns="91425" spcFirstLastPara="1" rIns="91425" wrap="square" tIns="1800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62" name="Google Shape;162;p30"/>
          <p:cNvSpPr txBox="1"/>
          <p:nvPr>
            <p:ph idx="1" type="body"/>
          </p:nvPr>
        </p:nvSpPr>
        <p:spPr>
          <a:xfrm>
            <a:off x="4742400" y="1695600"/>
            <a:ext cx="3571200" cy="1551600"/>
          </a:xfrm>
          <a:prstGeom prst="rect">
            <a:avLst/>
          </a:prstGeom>
        </p:spPr>
        <p:txBody>
          <a:bodyPr anchorCtr="0" anchor="t" bIns="91425" lIns="91425" spcFirstLastPara="1" rIns="91425" wrap="square" tIns="162000">
            <a:noAutofit/>
          </a:bodyPr>
          <a:lstStyle>
            <a:lvl1pPr indent="-295275" lvl="0" marL="457200" rtl="0">
              <a:spcBef>
                <a:spcPts val="1000"/>
              </a:spcBef>
              <a:spcAft>
                <a:spcPts val="0"/>
              </a:spcAft>
              <a:buSzPts val="1050"/>
              <a:buChar char="●"/>
              <a:defRPr sz="1050"/>
            </a:lvl1pPr>
            <a:lvl2pPr indent="-295275" lvl="1" marL="914400" rtl="0">
              <a:spcBef>
                <a:spcPts val="1000"/>
              </a:spcBef>
              <a:spcAft>
                <a:spcPts val="0"/>
              </a:spcAft>
              <a:buSzPts val="1050"/>
              <a:buChar char="○"/>
              <a:defRPr sz="1050"/>
            </a:lvl2pPr>
            <a:lvl3pPr indent="-295275" lvl="2" marL="1371600" rtl="0">
              <a:spcBef>
                <a:spcPts val="1000"/>
              </a:spcBef>
              <a:spcAft>
                <a:spcPts val="0"/>
              </a:spcAft>
              <a:buSzPts val="1050"/>
              <a:buChar char="■"/>
              <a:defRPr sz="1050"/>
            </a:lvl3pPr>
            <a:lvl4pPr indent="-295275" lvl="3" marL="1828800" rtl="0">
              <a:spcBef>
                <a:spcPts val="1000"/>
              </a:spcBef>
              <a:spcAft>
                <a:spcPts val="0"/>
              </a:spcAft>
              <a:buSzPts val="1050"/>
              <a:buChar char="●"/>
              <a:defRPr sz="1050"/>
            </a:lvl4pPr>
            <a:lvl5pPr indent="-295275" lvl="4" marL="2286000" rtl="0">
              <a:spcBef>
                <a:spcPts val="1000"/>
              </a:spcBef>
              <a:spcAft>
                <a:spcPts val="0"/>
              </a:spcAft>
              <a:buSzPts val="1050"/>
              <a:buChar char="○"/>
              <a:defRPr sz="1050"/>
            </a:lvl5pPr>
            <a:lvl6pPr indent="-295275" lvl="5" marL="2743200" rtl="0">
              <a:spcBef>
                <a:spcPts val="1000"/>
              </a:spcBef>
              <a:spcAft>
                <a:spcPts val="0"/>
              </a:spcAft>
              <a:buSzPts val="1050"/>
              <a:buChar char="■"/>
              <a:defRPr sz="1050"/>
            </a:lvl6pPr>
            <a:lvl7pPr indent="-295275" lvl="6" marL="3200400" rtl="0">
              <a:spcBef>
                <a:spcPts val="1000"/>
              </a:spcBef>
              <a:spcAft>
                <a:spcPts val="0"/>
              </a:spcAft>
              <a:buSzPts val="1050"/>
              <a:buChar char="●"/>
              <a:defRPr sz="1050"/>
            </a:lvl7pPr>
            <a:lvl8pPr indent="-295275" lvl="7" marL="3657600" rtl="0">
              <a:spcBef>
                <a:spcPts val="1000"/>
              </a:spcBef>
              <a:spcAft>
                <a:spcPts val="0"/>
              </a:spcAft>
              <a:buSzPts val="1050"/>
              <a:buChar char="○"/>
              <a:defRPr sz="1050"/>
            </a:lvl8pPr>
            <a:lvl9pPr indent="-295275" lvl="8" marL="4114800" rtl="0">
              <a:spcBef>
                <a:spcPts val="1000"/>
              </a:spcBef>
              <a:spcAft>
                <a:spcPts val="1000"/>
              </a:spcAft>
              <a:buSzPts val="1050"/>
              <a:buChar char="■"/>
              <a:defRPr sz="1050"/>
            </a:lvl9pPr>
          </a:lstStyle>
          <a:p/>
        </p:txBody>
      </p:sp>
      <p:pic>
        <p:nvPicPr>
          <p:cNvPr id="163" name="Google Shape;163;p30"/>
          <p:cNvPicPr preferRelativeResize="0"/>
          <p:nvPr/>
        </p:nvPicPr>
        <p:blipFill rotWithShape="1">
          <a:blip r:embed="rId2">
            <a:alphaModFix/>
          </a:blip>
          <a:srcRect b="13413" l="13413" r="13406" t="13406"/>
          <a:stretch/>
        </p:blipFill>
        <p:spPr>
          <a:xfrm>
            <a:off x="7499650" y="187241"/>
            <a:ext cx="1319491" cy="583199"/>
          </a:xfrm>
          <a:prstGeom prst="rect">
            <a:avLst/>
          </a:prstGeom>
          <a:noFill/>
          <a:ln>
            <a:noFill/>
          </a:ln>
        </p:spPr>
      </p:pic>
      <p:sp>
        <p:nvSpPr>
          <p:cNvPr id="164" name="Google Shape;164;p30"/>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rgbClr val="666666"/>
                </a:solidFill>
                <a:latin typeface="Open Sans"/>
                <a:ea typeface="Open Sans"/>
                <a:cs typeface="Open Sans"/>
                <a:sym typeface="Open Sans"/>
              </a:rPr>
              <a:t>© 2021 Turnitin LLC. All rights reserved.</a:t>
            </a:r>
            <a:endParaRPr sz="600">
              <a:solidFill>
                <a:srgbClr val="666666"/>
              </a:solidFill>
              <a:latin typeface="Open Sans"/>
              <a:ea typeface="Open Sans"/>
              <a:cs typeface="Open Sans"/>
              <a:sym typeface="Open Sans"/>
            </a:endParaRPr>
          </a:p>
        </p:txBody>
      </p:sp>
      <p:pic>
        <p:nvPicPr>
          <p:cNvPr id="165" name="Google Shape;165;p30"/>
          <p:cNvPicPr preferRelativeResize="0"/>
          <p:nvPr/>
        </p:nvPicPr>
        <p:blipFill>
          <a:blip r:embed="rId3">
            <a:alphaModFix/>
          </a:blip>
          <a:stretch>
            <a:fillRect/>
          </a:stretch>
        </p:blipFill>
        <p:spPr>
          <a:xfrm>
            <a:off x="354625" y="1154300"/>
            <a:ext cx="6392542" cy="3535712"/>
          </a:xfrm>
          <a:prstGeom prst="rect">
            <a:avLst/>
          </a:prstGeom>
          <a:noFill/>
          <a:ln>
            <a:noFill/>
          </a:ln>
          <a:effectLst>
            <a:reflection blurRad="0" dir="0" dist="0" endA="0" endPos="3000" fadeDir="5400012" kx="0" rotWithShape="0" algn="bl" stA="24000" stPos="0" sy="-100000" ky="0"/>
          </a:effectLst>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5. Photographic slides">
  <p:cSld name="CAPTION_ONLY_1_2">
    <p:bg>
      <p:bgPr>
        <a:solidFill>
          <a:srgbClr val="FFFFFF"/>
        </a:solidFill>
      </p:bgPr>
    </p:bg>
    <p:spTree>
      <p:nvGrpSpPr>
        <p:cNvPr id="166" name="Shape 166"/>
        <p:cNvGrpSpPr/>
        <p:nvPr/>
      </p:nvGrpSpPr>
      <p:grpSpPr>
        <a:xfrm>
          <a:off x="0" y="0"/>
          <a:ext cx="0" cy="0"/>
          <a:chOff x="0" y="0"/>
          <a:chExt cx="0" cy="0"/>
        </a:xfrm>
      </p:grpSpPr>
      <p:sp>
        <p:nvSpPr>
          <p:cNvPr id="167" name="Google Shape;167;p31"/>
          <p:cNvSpPr txBox="1"/>
          <p:nvPr>
            <p:ph type="title"/>
          </p:nvPr>
        </p:nvSpPr>
        <p:spPr>
          <a:xfrm>
            <a:off x="198000" y="147600"/>
            <a:ext cx="8110800" cy="658800"/>
          </a:xfrm>
          <a:prstGeom prst="rect">
            <a:avLst/>
          </a:prstGeom>
        </p:spPr>
        <p:txBody>
          <a:bodyPr anchorCtr="0" anchor="t" bIns="91425" lIns="91425" spcFirstLastPara="1" rIns="91425" wrap="square" tIns="91425">
            <a:noAutofit/>
          </a:bodyPr>
          <a:lstStyle>
            <a:lvl1pPr lvl="0" rtl="0">
              <a:spcBef>
                <a:spcPts val="0"/>
              </a:spcBef>
              <a:spcAft>
                <a:spcPts val="0"/>
              </a:spcAft>
              <a:buSzPts val="1600"/>
              <a:buNone/>
              <a:defRPr sz="1600"/>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p:txBody>
      </p:sp>
      <p:pic>
        <p:nvPicPr>
          <p:cNvPr id="168" name="Google Shape;168;p31"/>
          <p:cNvPicPr preferRelativeResize="0"/>
          <p:nvPr/>
        </p:nvPicPr>
        <p:blipFill rotWithShape="1">
          <a:blip r:embed="rId2">
            <a:alphaModFix/>
          </a:blip>
          <a:srcRect b="13413" l="13413" r="13406" t="13406"/>
          <a:stretch/>
        </p:blipFill>
        <p:spPr>
          <a:xfrm>
            <a:off x="7499650" y="187241"/>
            <a:ext cx="1319491" cy="583199"/>
          </a:xfrm>
          <a:prstGeom prst="rect">
            <a:avLst/>
          </a:prstGeom>
          <a:noFill/>
          <a:ln>
            <a:noFill/>
          </a:ln>
        </p:spPr>
      </p:pic>
      <p:sp>
        <p:nvSpPr>
          <p:cNvPr id="169" name="Google Shape;169;p31"/>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rgbClr val="666666"/>
                </a:solidFill>
                <a:latin typeface="Open Sans"/>
                <a:ea typeface="Open Sans"/>
                <a:cs typeface="Open Sans"/>
                <a:sym typeface="Open Sans"/>
              </a:rPr>
              <a:t>© 2021 Turnitin LLC. All rights reserved.</a:t>
            </a:r>
            <a:endParaRPr sz="600">
              <a:solidFill>
                <a:srgbClr val="666666"/>
              </a:solidFill>
              <a:latin typeface="Open Sans"/>
              <a:ea typeface="Open Sans"/>
              <a:cs typeface="Open Sans"/>
              <a:sym typeface="Open San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6. Blank petrol">
  <p:cSld name="CAPTION_ONLY_1_1">
    <p:bg>
      <p:bgPr>
        <a:solidFill>
          <a:schemeClr val="dk1"/>
        </a:solidFill>
      </p:bgPr>
    </p:bg>
    <p:spTree>
      <p:nvGrpSpPr>
        <p:cNvPr id="170" name="Shape 170"/>
        <p:cNvGrpSpPr/>
        <p:nvPr/>
      </p:nvGrpSpPr>
      <p:grpSpPr>
        <a:xfrm>
          <a:off x="0" y="0"/>
          <a:ext cx="0" cy="0"/>
          <a:chOff x="0" y="0"/>
          <a:chExt cx="0" cy="0"/>
        </a:xfrm>
      </p:grpSpPr>
      <p:pic>
        <p:nvPicPr>
          <p:cNvPr id="171" name="Google Shape;171;p32"/>
          <p:cNvPicPr preferRelativeResize="0"/>
          <p:nvPr/>
        </p:nvPicPr>
        <p:blipFill>
          <a:blip r:embed="rId2">
            <a:alphaModFix/>
          </a:blip>
          <a:stretch>
            <a:fillRect/>
          </a:stretch>
        </p:blipFill>
        <p:spPr>
          <a:xfrm>
            <a:off x="7550991" y="296587"/>
            <a:ext cx="1216799" cy="364515"/>
          </a:xfrm>
          <a:prstGeom prst="rect">
            <a:avLst/>
          </a:prstGeom>
          <a:noFill/>
          <a:ln>
            <a:noFill/>
          </a:ln>
        </p:spPr>
      </p:pic>
      <p:sp>
        <p:nvSpPr>
          <p:cNvPr id="172" name="Google Shape;172;p32"/>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chemeClr val="accent5"/>
                </a:solidFill>
                <a:latin typeface="Open Sans"/>
                <a:ea typeface="Open Sans"/>
                <a:cs typeface="Open Sans"/>
                <a:sym typeface="Open Sans"/>
              </a:rPr>
              <a:t>© 2021 Turnitin LLC. All rights reserved.</a:t>
            </a:r>
            <a:endParaRPr sz="600">
              <a:solidFill>
                <a:schemeClr val="accent5"/>
              </a:solidFill>
              <a:latin typeface="Open Sans"/>
              <a:ea typeface="Open Sans"/>
              <a:cs typeface="Open Sans"/>
              <a:sym typeface="Open Sans"/>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6. Blank grey">
  <p:cSld name="CAPTION_ONLY_1_1_2_1">
    <p:bg>
      <p:bgPr>
        <a:solidFill>
          <a:schemeClr val="accent1"/>
        </a:solidFill>
      </p:bgPr>
    </p:bg>
    <p:spTree>
      <p:nvGrpSpPr>
        <p:cNvPr id="173" name="Shape 173"/>
        <p:cNvGrpSpPr/>
        <p:nvPr/>
      </p:nvGrpSpPr>
      <p:grpSpPr>
        <a:xfrm>
          <a:off x="0" y="0"/>
          <a:ext cx="0" cy="0"/>
          <a:chOff x="0" y="0"/>
          <a:chExt cx="0" cy="0"/>
        </a:xfrm>
      </p:grpSpPr>
      <p:pic>
        <p:nvPicPr>
          <p:cNvPr id="174" name="Google Shape;174;p33"/>
          <p:cNvPicPr preferRelativeResize="0"/>
          <p:nvPr/>
        </p:nvPicPr>
        <p:blipFill rotWithShape="1">
          <a:blip r:embed="rId2">
            <a:alphaModFix/>
          </a:blip>
          <a:srcRect b="13413" l="13413" r="13406" t="13406"/>
          <a:stretch/>
        </p:blipFill>
        <p:spPr>
          <a:xfrm>
            <a:off x="7499650" y="187241"/>
            <a:ext cx="1319491" cy="583199"/>
          </a:xfrm>
          <a:prstGeom prst="rect">
            <a:avLst/>
          </a:prstGeom>
          <a:noFill/>
          <a:ln>
            <a:noFill/>
          </a:ln>
        </p:spPr>
      </p:pic>
      <p:sp>
        <p:nvSpPr>
          <p:cNvPr id="175" name="Google Shape;175;p33"/>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rgbClr val="666666"/>
                </a:solidFill>
                <a:latin typeface="Open Sans"/>
                <a:ea typeface="Open Sans"/>
                <a:cs typeface="Open Sans"/>
                <a:sym typeface="Open Sans"/>
              </a:rPr>
              <a:t>© 2021 Turnitin LLC. All rights reserved.</a:t>
            </a:r>
            <a:endParaRPr sz="600">
              <a:solidFill>
                <a:srgbClr val="666666"/>
              </a:solidFill>
              <a:latin typeface="Open Sans"/>
              <a:ea typeface="Open Sans"/>
              <a:cs typeface="Open Sans"/>
              <a:sym typeface="Open Sans"/>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6. Blank white">
  <p:cSld name="CAPTION_ONLY_1_1_2_1_1">
    <p:bg>
      <p:bgPr>
        <a:solidFill>
          <a:schemeClr val="lt1"/>
        </a:solidFill>
      </p:bgPr>
    </p:bg>
    <p:spTree>
      <p:nvGrpSpPr>
        <p:cNvPr id="176" name="Shape 176"/>
        <p:cNvGrpSpPr/>
        <p:nvPr/>
      </p:nvGrpSpPr>
      <p:grpSpPr>
        <a:xfrm>
          <a:off x="0" y="0"/>
          <a:ext cx="0" cy="0"/>
          <a:chOff x="0" y="0"/>
          <a:chExt cx="0" cy="0"/>
        </a:xfrm>
      </p:grpSpPr>
      <p:pic>
        <p:nvPicPr>
          <p:cNvPr id="177" name="Google Shape;177;p34"/>
          <p:cNvPicPr preferRelativeResize="0"/>
          <p:nvPr/>
        </p:nvPicPr>
        <p:blipFill rotWithShape="1">
          <a:blip r:embed="rId2">
            <a:alphaModFix/>
          </a:blip>
          <a:srcRect b="13413" l="13413" r="13406" t="13406"/>
          <a:stretch/>
        </p:blipFill>
        <p:spPr>
          <a:xfrm>
            <a:off x="7499650" y="187241"/>
            <a:ext cx="1319491" cy="583199"/>
          </a:xfrm>
          <a:prstGeom prst="rect">
            <a:avLst/>
          </a:prstGeom>
          <a:noFill/>
          <a:ln>
            <a:noFill/>
          </a:ln>
        </p:spPr>
      </p:pic>
      <p:sp>
        <p:nvSpPr>
          <p:cNvPr id="178" name="Google Shape;178;p34"/>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rgbClr val="666666"/>
                </a:solidFill>
                <a:latin typeface="Open Sans"/>
                <a:ea typeface="Open Sans"/>
                <a:cs typeface="Open Sans"/>
                <a:sym typeface="Open Sans"/>
              </a:rPr>
              <a:t>© 2021 Turnitin LLC. All rights reserved.</a:t>
            </a:r>
            <a:endParaRPr sz="600">
              <a:solidFill>
                <a:srgbClr val="666666"/>
              </a:solidFill>
              <a:latin typeface="Open Sans"/>
              <a:ea typeface="Open Sans"/>
              <a:cs typeface="Open Sans"/>
              <a:sym typeface="Open Sans"/>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6. Blank cyan">
  <p:cSld name="CAPTION_ONLY_1_1_1">
    <p:bg>
      <p:bgPr>
        <a:solidFill>
          <a:schemeClr val="lt2"/>
        </a:solidFill>
      </p:bgPr>
    </p:bg>
    <p:spTree>
      <p:nvGrpSpPr>
        <p:cNvPr id="179" name="Shape 179"/>
        <p:cNvGrpSpPr/>
        <p:nvPr/>
      </p:nvGrpSpPr>
      <p:grpSpPr>
        <a:xfrm>
          <a:off x="0" y="0"/>
          <a:ext cx="0" cy="0"/>
          <a:chOff x="0" y="0"/>
          <a:chExt cx="0" cy="0"/>
        </a:xfrm>
      </p:grpSpPr>
      <p:sp>
        <p:nvSpPr>
          <p:cNvPr id="180" name="Google Shape;180;p35"/>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rgbClr val="FFFFFF"/>
                </a:solidFill>
                <a:latin typeface="Open Sans"/>
                <a:ea typeface="Open Sans"/>
                <a:cs typeface="Open Sans"/>
                <a:sym typeface="Open Sans"/>
              </a:rPr>
              <a:t>© 2021 Turnitin LLC. All rights reserved.</a:t>
            </a:r>
            <a:endParaRPr sz="600">
              <a:solidFill>
                <a:srgbClr val="FFFFFF"/>
              </a:solidFill>
              <a:latin typeface="Open Sans"/>
              <a:ea typeface="Open Sans"/>
              <a:cs typeface="Open Sans"/>
              <a:sym typeface="Open Sans"/>
            </a:endParaRPr>
          </a:p>
        </p:txBody>
      </p:sp>
      <p:pic>
        <p:nvPicPr>
          <p:cNvPr id="181" name="Google Shape;181;p35"/>
          <p:cNvPicPr preferRelativeResize="0"/>
          <p:nvPr/>
        </p:nvPicPr>
        <p:blipFill>
          <a:blip r:embed="rId2">
            <a:alphaModFix/>
          </a:blip>
          <a:stretch>
            <a:fillRect/>
          </a:stretch>
        </p:blipFill>
        <p:spPr>
          <a:xfrm>
            <a:off x="7550825" y="297039"/>
            <a:ext cx="1214424" cy="363600"/>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3. Title &amp; Body with Template">
  <p:cSld name="TITLE_AND_BODY_1_1_1">
    <p:spTree>
      <p:nvGrpSpPr>
        <p:cNvPr id="182" name="Shape 182"/>
        <p:cNvGrpSpPr/>
        <p:nvPr/>
      </p:nvGrpSpPr>
      <p:grpSpPr>
        <a:xfrm>
          <a:off x="0" y="0"/>
          <a:ext cx="0" cy="0"/>
          <a:chOff x="0" y="0"/>
          <a:chExt cx="0" cy="0"/>
        </a:xfrm>
      </p:grpSpPr>
      <p:sp>
        <p:nvSpPr>
          <p:cNvPr id="183" name="Google Shape;183;p36"/>
          <p:cNvSpPr txBox="1"/>
          <p:nvPr>
            <p:ph type="title"/>
          </p:nvPr>
        </p:nvSpPr>
        <p:spPr>
          <a:xfrm>
            <a:off x="752400" y="604800"/>
            <a:ext cx="6292800" cy="658800"/>
          </a:xfrm>
          <a:prstGeom prst="rect">
            <a:avLst/>
          </a:prstGeom>
        </p:spPr>
        <p:txBody>
          <a:bodyPr anchorCtr="0" anchor="t" bIns="91425" lIns="91425" spcFirstLastPara="1" rIns="91425" wrap="square" tIns="91425">
            <a:noAutofit/>
          </a:bodyPr>
          <a:lstStyle>
            <a:lvl1pPr lvl="0" rtl="0">
              <a:spcBef>
                <a:spcPts val="0"/>
              </a:spcBef>
              <a:spcAft>
                <a:spcPts val="0"/>
              </a:spcAft>
              <a:buSzPts val="2600"/>
              <a:buNone/>
              <a:defRPr sz="26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p:txBody>
      </p:sp>
      <p:sp>
        <p:nvSpPr>
          <p:cNvPr id="184" name="Google Shape;184;p36"/>
          <p:cNvSpPr txBox="1"/>
          <p:nvPr>
            <p:ph idx="1" type="body"/>
          </p:nvPr>
        </p:nvSpPr>
        <p:spPr>
          <a:xfrm>
            <a:off x="752400" y="1724400"/>
            <a:ext cx="7740000" cy="2912400"/>
          </a:xfrm>
          <a:prstGeom prst="rect">
            <a:avLst/>
          </a:prstGeom>
        </p:spPr>
        <p:txBody>
          <a:bodyPr anchorCtr="0" anchor="t" bIns="91425" lIns="91425" spcFirstLastPara="1" rIns="91425" wrap="square" tIns="91425">
            <a:noAutofit/>
          </a:bodyPr>
          <a:lstStyle>
            <a:lvl1pPr indent="-323850" lvl="0" marL="457200" rtl="0">
              <a:spcBef>
                <a:spcPts val="0"/>
              </a:spcBef>
              <a:spcAft>
                <a:spcPts val="0"/>
              </a:spcAft>
              <a:buSzPts val="1500"/>
              <a:buChar char="●"/>
              <a:defRPr sz="1500"/>
            </a:lvl1pPr>
            <a:lvl2pPr indent="-323850" lvl="1" marL="914400" rtl="0">
              <a:spcBef>
                <a:spcPts val="1600"/>
              </a:spcBef>
              <a:spcAft>
                <a:spcPts val="0"/>
              </a:spcAft>
              <a:buSzPts val="1500"/>
              <a:buChar char="○"/>
              <a:defRPr sz="1500"/>
            </a:lvl2pPr>
            <a:lvl3pPr indent="-323850" lvl="2" marL="1371600" rtl="0">
              <a:spcBef>
                <a:spcPts val="1600"/>
              </a:spcBef>
              <a:spcAft>
                <a:spcPts val="0"/>
              </a:spcAft>
              <a:buSzPts val="1500"/>
              <a:buChar char="■"/>
              <a:defRPr sz="1500"/>
            </a:lvl3pPr>
            <a:lvl4pPr indent="-323850" lvl="3" marL="1828800" rtl="0">
              <a:spcBef>
                <a:spcPts val="1600"/>
              </a:spcBef>
              <a:spcAft>
                <a:spcPts val="0"/>
              </a:spcAft>
              <a:buSzPts val="1500"/>
              <a:buChar char="●"/>
              <a:defRPr sz="1500"/>
            </a:lvl4pPr>
            <a:lvl5pPr indent="-323850" lvl="4" marL="2286000" rtl="0">
              <a:spcBef>
                <a:spcPts val="1600"/>
              </a:spcBef>
              <a:spcAft>
                <a:spcPts val="0"/>
              </a:spcAft>
              <a:buSzPts val="1500"/>
              <a:buChar char="○"/>
              <a:defRPr sz="1500"/>
            </a:lvl5pPr>
            <a:lvl6pPr indent="-323850" lvl="5" marL="2743200" rtl="0">
              <a:spcBef>
                <a:spcPts val="1600"/>
              </a:spcBef>
              <a:spcAft>
                <a:spcPts val="0"/>
              </a:spcAft>
              <a:buSzPts val="1500"/>
              <a:buChar char="■"/>
              <a:defRPr sz="1500"/>
            </a:lvl6pPr>
            <a:lvl7pPr indent="-323850" lvl="6" marL="3200400" rtl="0">
              <a:spcBef>
                <a:spcPts val="1600"/>
              </a:spcBef>
              <a:spcAft>
                <a:spcPts val="0"/>
              </a:spcAft>
              <a:buSzPts val="1500"/>
              <a:buChar char="●"/>
              <a:defRPr sz="1500"/>
            </a:lvl7pPr>
            <a:lvl8pPr indent="-323850" lvl="7" marL="3657600" rtl="0">
              <a:spcBef>
                <a:spcPts val="1600"/>
              </a:spcBef>
              <a:spcAft>
                <a:spcPts val="0"/>
              </a:spcAft>
              <a:buSzPts val="1500"/>
              <a:buChar char="○"/>
              <a:defRPr sz="1500"/>
            </a:lvl8pPr>
            <a:lvl9pPr indent="-323850" lvl="8" marL="4114800" rtl="0">
              <a:spcBef>
                <a:spcPts val="1600"/>
              </a:spcBef>
              <a:spcAft>
                <a:spcPts val="1600"/>
              </a:spcAft>
              <a:buSzPts val="1500"/>
              <a:buChar char="■"/>
              <a:defRPr sz="1500"/>
            </a:lvl9pPr>
          </a:lstStyle>
          <a:p/>
        </p:txBody>
      </p:sp>
      <p:pic>
        <p:nvPicPr>
          <p:cNvPr id="185" name="Google Shape;185;p36"/>
          <p:cNvPicPr preferRelativeResize="0"/>
          <p:nvPr/>
        </p:nvPicPr>
        <p:blipFill rotWithShape="1">
          <a:blip r:embed="rId2">
            <a:alphaModFix/>
          </a:blip>
          <a:srcRect b="13413" l="13413" r="13406" t="13406"/>
          <a:stretch/>
        </p:blipFill>
        <p:spPr>
          <a:xfrm>
            <a:off x="7499650" y="187241"/>
            <a:ext cx="1319491" cy="583199"/>
          </a:xfrm>
          <a:prstGeom prst="rect">
            <a:avLst/>
          </a:prstGeom>
          <a:noFill/>
          <a:ln>
            <a:noFill/>
          </a:ln>
        </p:spPr>
      </p:pic>
      <p:sp>
        <p:nvSpPr>
          <p:cNvPr id="186" name="Google Shape;186;p36"/>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rgbClr val="666666"/>
                </a:solidFill>
                <a:latin typeface="Open Sans"/>
                <a:ea typeface="Open Sans"/>
                <a:cs typeface="Open Sans"/>
                <a:sym typeface="Open Sans"/>
              </a:rPr>
              <a:t>© 2021 Turnitin LLC. All rights reserved.</a:t>
            </a:r>
            <a:endParaRPr sz="600">
              <a:solidFill>
                <a:srgbClr val="666666"/>
              </a:solidFill>
              <a:latin typeface="Open Sans"/>
              <a:ea typeface="Open Sans"/>
              <a:cs typeface="Open Sans"/>
              <a:sym typeface="Open San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31.xml"/><Relationship Id="rId11" Type="http://schemas.openxmlformats.org/officeDocument/2006/relationships/slideLayout" Target="../slideLayouts/slideLayout22.xml"/><Relationship Id="rId22" Type="http://schemas.openxmlformats.org/officeDocument/2006/relationships/slideLayout" Target="../slideLayouts/slideLayout33.xml"/><Relationship Id="rId10" Type="http://schemas.openxmlformats.org/officeDocument/2006/relationships/slideLayout" Target="../slideLayouts/slideLayout21.xml"/><Relationship Id="rId21" Type="http://schemas.openxmlformats.org/officeDocument/2006/relationships/slideLayout" Target="../slideLayouts/slideLayout32.xml"/><Relationship Id="rId13" Type="http://schemas.openxmlformats.org/officeDocument/2006/relationships/slideLayout" Target="../slideLayouts/slideLayout24.xml"/><Relationship Id="rId24" Type="http://schemas.openxmlformats.org/officeDocument/2006/relationships/theme" Target="../theme/theme2.xml"/><Relationship Id="rId12" Type="http://schemas.openxmlformats.org/officeDocument/2006/relationships/slideLayout" Target="../slideLayouts/slideLayout23.xml"/><Relationship Id="rId23" Type="http://schemas.openxmlformats.org/officeDocument/2006/relationships/slideLayout" Target="../slideLayouts/slideLayout34.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5" Type="http://schemas.openxmlformats.org/officeDocument/2006/relationships/slideLayout" Target="../slideLayouts/slideLayout16.xml"/><Relationship Id="rId19" Type="http://schemas.openxmlformats.org/officeDocument/2006/relationships/slideLayout" Target="../slideLayouts/slideLayout30.xml"/><Relationship Id="rId6" Type="http://schemas.openxmlformats.org/officeDocument/2006/relationships/slideLayout" Target="../slideLayouts/slideLayout17.xml"/><Relationship Id="rId18" Type="http://schemas.openxmlformats.org/officeDocument/2006/relationships/slideLayout" Target="../slideLayouts/slideLayout29.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lnSpc>
                <a:spcPct val="115000"/>
              </a:lnSpc>
              <a:spcBef>
                <a:spcPts val="0"/>
              </a:spcBef>
              <a:spcAft>
                <a:spcPts val="0"/>
              </a:spcAft>
              <a:buClr>
                <a:schemeClr val="dk1"/>
              </a:buClr>
              <a:buSzPts val="3100"/>
              <a:buFont typeface="Lexend Deca"/>
              <a:buNone/>
              <a:defRPr sz="3100">
                <a:solidFill>
                  <a:schemeClr val="dk1"/>
                </a:solidFill>
                <a:latin typeface="Lexend Deca"/>
                <a:ea typeface="Lexend Deca"/>
                <a:cs typeface="Lexend Deca"/>
                <a:sym typeface="Lexend Deca"/>
              </a:defRPr>
            </a:lvl1pPr>
            <a:lvl2pPr lvl="1" rtl="0">
              <a:lnSpc>
                <a:spcPct val="115000"/>
              </a:lnSpc>
              <a:spcBef>
                <a:spcPts val="0"/>
              </a:spcBef>
              <a:spcAft>
                <a:spcPts val="0"/>
              </a:spcAft>
              <a:buClr>
                <a:schemeClr val="dk1"/>
              </a:buClr>
              <a:buSzPts val="3100"/>
              <a:buFont typeface="Lexend Deca"/>
              <a:buNone/>
              <a:defRPr sz="3100">
                <a:solidFill>
                  <a:schemeClr val="dk1"/>
                </a:solidFill>
                <a:latin typeface="Lexend Deca"/>
                <a:ea typeface="Lexend Deca"/>
                <a:cs typeface="Lexend Deca"/>
                <a:sym typeface="Lexend Deca"/>
              </a:defRPr>
            </a:lvl2pPr>
            <a:lvl3pPr lvl="2" rtl="0">
              <a:lnSpc>
                <a:spcPct val="115000"/>
              </a:lnSpc>
              <a:spcBef>
                <a:spcPts val="0"/>
              </a:spcBef>
              <a:spcAft>
                <a:spcPts val="0"/>
              </a:spcAft>
              <a:buClr>
                <a:schemeClr val="dk1"/>
              </a:buClr>
              <a:buSzPts val="3100"/>
              <a:buFont typeface="Lexend Deca"/>
              <a:buNone/>
              <a:defRPr sz="3100">
                <a:solidFill>
                  <a:schemeClr val="dk1"/>
                </a:solidFill>
                <a:latin typeface="Lexend Deca"/>
                <a:ea typeface="Lexend Deca"/>
                <a:cs typeface="Lexend Deca"/>
                <a:sym typeface="Lexend Deca"/>
              </a:defRPr>
            </a:lvl3pPr>
            <a:lvl4pPr lvl="3" rtl="0">
              <a:lnSpc>
                <a:spcPct val="115000"/>
              </a:lnSpc>
              <a:spcBef>
                <a:spcPts val="0"/>
              </a:spcBef>
              <a:spcAft>
                <a:spcPts val="0"/>
              </a:spcAft>
              <a:buClr>
                <a:schemeClr val="dk1"/>
              </a:buClr>
              <a:buSzPts val="3100"/>
              <a:buFont typeface="Lexend Deca"/>
              <a:buNone/>
              <a:defRPr sz="3100">
                <a:solidFill>
                  <a:schemeClr val="dk1"/>
                </a:solidFill>
                <a:latin typeface="Lexend Deca"/>
                <a:ea typeface="Lexend Deca"/>
                <a:cs typeface="Lexend Deca"/>
                <a:sym typeface="Lexend Deca"/>
              </a:defRPr>
            </a:lvl4pPr>
            <a:lvl5pPr lvl="4" rtl="0">
              <a:lnSpc>
                <a:spcPct val="115000"/>
              </a:lnSpc>
              <a:spcBef>
                <a:spcPts val="0"/>
              </a:spcBef>
              <a:spcAft>
                <a:spcPts val="0"/>
              </a:spcAft>
              <a:buClr>
                <a:schemeClr val="dk1"/>
              </a:buClr>
              <a:buSzPts val="3100"/>
              <a:buFont typeface="Lexend Deca"/>
              <a:buNone/>
              <a:defRPr sz="3100">
                <a:solidFill>
                  <a:schemeClr val="dk1"/>
                </a:solidFill>
                <a:latin typeface="Lexend Deca"/>
                <a:ea typeface="Lexend Deca"/>
                <a:cs typeface="Lexend Deca"/>
                <a:sym typeface="Lexend Deca"/>
              </a:defRPr>
            </a:lvl5pPr>
            <a:lvl6pPr lvl="5" rtl="0">
              <a:lnSpc>
                <a:spcPct val="115000"/>
              </a:lnSpc>
              <a:spcBef>
                <a:spcPts val="0"/>
              </a:spcBef>
              <a:spcAft>
                <a:spcPts val="0"/>
              </a:spcAft>
              <a:buClr>
                <a:schemeClr val="dk1"/>
              </a:buClr>
              <a:buSzPts val="3100"/>
              <a:buFont typeface="Lexend Deca"/>
              <a:buNone/>
              <a:defRPr sz="3100">
                <a:solidFill>
                  <a:schemeClr val="dk1"/>
                </a:solidFill>
                <a:latin typeface="Lexend Deca"/>
                <a:ea typeface="Lexend Deca"/>
                <a:cs typeface="Lexend Deca"/>
                <a:sym typeface="Lexend Deca"/>
              </a:defRPr>
            </a:lvl6pPr>
            <a:lvl7pPr lvl="6" rtl="0">
              <a:lnSpc>
                <a:spcPct val="115000"/>
              </a:lnSpc>
              <a:spcBef>
                <a:spcPts val="0"/>
              </a:spcBef>
              <a:spcAft>
                <a:spcPts val="0"/>
              </a:spcAft>
              <a:buClr>
                <a:schemeClr val="dk1"/>
              </a:buClr>
              <a:buSzPts val="3100"/>
              <a:buFont typeface="Lexend Deca"/>
              <a:buNone/>
              <a:defRPr sz="3100">
                <a:solidFill>
                  <a:schemeClr val="dk1"/>
                </a:solidFill>
                <a:latin typeface="Lexend Deca"/>
                <a:ea typeface="Lexend Deca"/>
                <a:cs typeface="Lexend Deca"/>
                <a:sym typeface="Lexend Deca"/>
              </a:defRPr>
            </a:lvl7pPr>
            <a:lvl8pPr lvl="7" rtl="0">
              <a:lnSpc>
                <a:spcPct val="115000"/>
              </a:lnSpc>
              <a:spcBef>
                <a:spcPts val="0"/>
              </a:spcBef>
              <a:spcAft>
                <a:spcPts val="0"/>
              </a:spcAft>
              <a:buClr>
                <a:schemeClr val="dk1"/>
              </a:buClr>
              <a:buSzPts val="3100"/>
              <a:buFont typeface="Lexend Deca"/>
              <a:buNone/>
              <a:defRPr sz="3100">
                <a:solidFill>
                  <a:schemeClr val="dk1"/>
                </a:solidFill>
                <a:latin typeface="Lexend Deca"/>
                <a:ea typeface="Lexend Deca"/>
                <a:cs typeface="Lexend Deca"/>
                <a:sym typeface="Lexend Deca"/>
              </a:defRPr>
            </a:lvl8pPr>
            <a:lvl9pPr lvl="8" rtl="0">
              <a:lnSpc>
                <a:spcPct val="115000"/>
              </a:lnSpc>
              <a:spcBef>
                <a:spcPts val="0"/>
              </a:spcBef>
              <a:spcAft>
                <a:spcPts val="0"/>
              </a:spcAft>
              <a:buClr>
                <a:schemeClr val="dk1"/>
              </a:buClr>
              <a:buSzPts val="3100"/>
              <a:buFont typeface="Lexend Deca"/>
              <a:buNone/>
              <a:defRPr sz="3100">
                <a:solidFill>
                  <a:schemeClr val="dk1"/>
                </a:solidFill>
                <a:latin typeface="Lexend Deca"/>
                <a:ea typeface="Lexend Deca"/>
                <a:cs typeface="Lexend Deca"/>
                <a:sym typeface="Lexend Deca"/>
              </a:defRPr>
            </a:lvl9pPr>
          </a:lstStyle>
          <a:p/>
        </p:txBody>
      </p:sp>
      <p:sp>
        <p:nvSpPr>
          <p:cNvPr id="52" name="Google Shape;52;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04800" lvl="0" marL="457200" rtl="0">
              <a:lnSpc>
                <a:spcPct val="115000"/>
              </a:lnSpc>
              <a:spcBef>
                <a:spcPts val="0"/>
              </a:spcBef>
              <a:spcAft>
                <a:spcPts val="0"/>
              </a:spcAft>
              <a:buClr>
                <a:schemeClr val="dk2"/>
              </a:buClr>
              <a:buSzPts val="1200"/>
              <a:buFont typeface="Open Sans"/>
              <a:buChar char="●"/>
              <a:defRPr sz="1200">
                <a:solidFill>
                  <a:schemeClr val="dk2"/>
                </a:solidFill>
                <a:latin typeface="Open Sans"/>
                <a:ea typeface="Open Sans"/>
                <a:cs typeface="Open Sans"/>
                <a:sym typeface="Open Sans"/>
              </a:defRPr>
            </a:lvl1pPr>
            <a:lvl2pPr indent="-304800" lvl="1" marL="914400" rtl="0">
              <a:lnSpc>
                <a:spcPct val="115000"/>
              </a:lnSpc>
              <a:spcBef>
                <a:spcPts val="1600"/>
              </a:spcBef>
              <a:spcAft>
                <a:spcPts val="0"/>
              </a:spcAft>
              <a:buClr>
                <a:schemeClr val="dk2"/>
              </a:buClr>
              <a:buSzPts val="1200"/>
              <a:buFont typeface="Open Sans"/>
              <a:buChar char="○"/>
              <a:defRPr sz="1200">
                <a:solidFill>
                  <a:schemeClr val="dk2"/>
                </a:solidFill>
                <a:latin typeface="Open Sans"/>
                <a:ea typeface="Open Sans"/>
                <a:cs typeface="Open Sans"/>
                <a:sym typeface="Open Sans"/>
              </a:defRPr>
            </a:lvl2pPr>
            <a:lvl3pPr indent="-304800" lvl="2" marL="1371600" rtl="0">
              <a:lnSpc>
                <a:spcPct val="115000"/>
              </a:lnSpc>
              <a:spcBef>
                <a:spcPts val="1600"/>
              </a:spcBef>
              <a:spcAft>
                <a:spcPts val="0"/>
              </a:spcAft>
              <a:buClr>
                <a:schemeClr val="dk2"/>
              </a:buClr>
              <a:buSzPts val="1200"/>
              <a:buFont typeface="Open Sans"/>
              <a:buChar char="■"/>
              <a:defRPr sz="1200">
                <a:solidFill>
                  <a:schemeClr val="dk2"/>
                </a:solidFill>
                <a:latin typeface="Open Sans"/>
                <a:ea typeface="Open Sans"/>
                <a:cs typeface="Open Sans"/>
                <a:sym typeface="Open Sans"/>
              </a:defRPr>
            </a:lvl3pPr>
            <a:lvl4pPr indent="-304800" lvl="3" marL="1828800" rtl="0">
              <a:lnSpc>
                <a:spcPct val="115000"/>
              </a:lnSpc>
              <a:spcBef>
                <a:spcPts val="1600"/>
              </a:spcBef>
              <a:spcAft>
                <a:spcPts val="0"/>
              </a:spcAft>
              <a:buClr>
                <a:schemeClr val="dk2"/>
              </a:buClr>
              <a:buSzPts val="1200"/>
              <a:buFont typeface="Open Sans"/>
              <a:buChar char="●"/>
              <a:defRPr sz="1200">
                <a:solidFill>
                  <a:schemeClr val="dk2"/>
                </a:solidFill>
                <a:latin typeface="Open Sans"/>
                <a:ea typeface="Open Sans"/>
                <a:cs typeface="Open Sans"/>
                <a:sym typeface="Open Sans"/>
              </a:defRPr>
            </a:lvl4pPr>
            <a:lvl5pPr indent="-304800" lvl="4" marL="2286000" rtl="0">
              <a:lnSpc>
                <a:spcPct val="115000"/>
              </a:lnSpc>
              <a:spcBef>
                <a:spcPts val="1600"/>
              </a:spcBef>
              <a:spcAft>
                <a:spcPts val="0"/>
              </a:spcAft>
              <a:buClr>
                <a:schemeClr val="dk2"/>
              </a:buClr>
              <a:buSzPts val="1200"/>
              <a:buFont typeface="Open Sans"/>
              <a:buChar char="○"/>
              <a:defRPr sz="1200">
                <a:solidFill>
                  <a:schemeClr val="dk2"/>
                </a:solidFill>
                <a:latin typeface="Open Sans"/>
                <a:ea typeface="Open Sans"/>
                <a:cs typeface="Open Sans"/>
                <a:sym typeface="Open Sans"/>
              </a:defRPr>
            </a:lvl5pPr>
            <a:lvl6pPr indent="-304800" lvl="5" marL="2743200" rtl="0">
              <a:lnSpc>
                <a:spcPct val="115000"/>
              </a:lnSpc>
              <a:spcBef>
                <a:spcPts val="1600"/>
              </a:spcBef>
              <a:spcAft>
                <a:spcPts val="0"/>
              </a:spcAft>
              <a:buClr>
                <a:schemeClr val="dk2"/>
              </a:buClr>
              <a:buSzPts val="1200"/>
              <a:buFont typeface="Open Sans"/>
              <a:buChar char="■"/>
              <a:defRPr sz="1200">
                <a:solidFill>
                  <a:schemeClr val="dk2"/>
                </a:solidFill>
                <a:latin typeface="Open Sans"/>
                <a:ea typeface="Open Sans"/>
                <a:cs typeface="Open Sans"/>
                <a:sym typeface="Open Sans"/>
              </a:defRPr>
            </a:lvl6pPr>
            <a:lvl7pPr indent="-304800" lvl="6" marL="3200400" rtl="0">
              <a:lnSpc>
                <a:spcPct val="115000"/>
              </a:lnSpc>
              <a:spcBef>
                <a:spcPts val="1600"/>
              </a:spcBef>
              <a:spcAft>
                <a:spcPts val="0"/>
              </a:spcAft>
              <a:buClr>
                <a:schemeClr val="dk2"/>
              </a:buClr>
              <a:buSzPts val="1200"/>
              <a:buFont typeface="Open Sans"/>
              <a:buChar char="●"/>
              <a:defRPr sz="1200">
                <a:solidFill>
                  <a:schemeClr val="dk2"/>
                </a:solidFill>
                <a:latin typeface="Open Sans"/>
                <a:ea typeface="Open Sans"/>
                <a:cs typeface="Open Sans"/>
                <a:sym typeface="Open Sans"/>
              </a:defRPr>
            </a:lvl7pPr>
            <a:lvl8pPr indent="-304800" lvl="7" marL="3657600" rtl="0">
              <a:lnSpc>
                <a:spcPct val="115000"/>
              </a:lnSpc>
              <a:spcBef>
                <a:spcPts val="1600"/>
              </a:spcBef>
              <a:spcAft>
                <a:spcPts val="0"/>
              </a:spcAft>
              <a:buClr>
                <a:schemeClr val="dk2"/>
              </a:buClr>
              <a:buSzPts val="1200"/>
              <a:buFont typeface="Open Sans"/>
              <a:buChar char="○"/>
              <a:defRPr sz="1200">
                <a:solidFill>
                  <a:schemeClr val="dk2"/>
                </a:solidFill>
                <a:latin typeface="Open Sans"/>
                <a:ea typeface="Open Sans"/>
                <a:cs typeface="Open Sans"/>
                <a:sym typeface="Open Sans"/>
              </a:defRPr>
            </a:lvl8pPr>
            <a:lvl9pPr indent="-304800" lvl="8" marL="4114800" rtl="0">
              <a:lnSpc>
                <a:spcPct val="115000"/>
              </a:lnSpc>
              <a:spcBef>
                <a:spcPts val="1600"/>
              </a:spcBef>
              <a:spcAft>
                <a:spcPts val="1600"/>
              </a:spcAft>
              <a:buClr>
                <a:schemeClr val="dk2"/>
              </a:buClr>
              <a:buSzPts val="1200"/>
              <a:buFont typeface="Open Sans"/>
              <a:buChar char="■"/>
              <a:defRPr sz="1200">
                <a:solidFill>
                  <a:schemeClr val="dk2"/>
                </a:solidFill>
                <a:latin typeface="Open Sans"/>
                <a:ea typeface="Open Sans"/>
                <a:cs typeface="Open Sans"/>
                <a:sym typeface="Open Sans"/>
              </a:defRPr>
            </a:lvl9pPr>
          </a:lstStyle>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7.jpg"/><Relationship Id="rId4" Type="http://schemas.openxmlformats.org/officeDocument/2006/relationships/image" Target="../media/image5.png"/><Relationship Id="rId9" Type="http://schemas.openxmlformats.org/officeDocument/2006/relationships/image" Target="../media/image11.png"/><Relationship Id="rId5" Type="http://schemas.openxmlformats.org/officeDocument/2006/relationships/image" Target="../media/image10.png"/><Relationship Id="rId6" Type="http://schemas.openxmlformats.org/officeDocument/2006/relationships/image" Target="../media/image15.png"/><Relationship Id="rId7" Type="http://schemas.openxmlformats.org/officeDocument/2006/relationships/image" Target="../media/image8.png"/><Relationship Id="rId8"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2.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0" name="Shape 190"/>
        <p:cNvGrpSpPr/>
        <p:nvPr/>
      </p:nvGrpSpPr>
      <p:grpSpPr>
        <a:xfrm>
          <a:off x="0" y="0"/>
          <a:ext cx="0" cy="0"/>
          <a:chOff x="0" y="0"/>
          <a:chExt cx="0" cy="0"/>
        </a:xfrm>
      </p:grpSpPr>
      <p:pic>
        <p:nvPicPr>
          <p:cNvPr id="191" name="Google Shape;191;p37"/>
          <p:cNvPicPr preferRelativeResize="0"/>
          <p:nvPr/>
        </p:nvPicPr>
        <p:blipFill>
          <a:blip r:embed="rId3">
            <a:alphaModFix/>
          </a:blip>
          <a:stretch>
            <a:fillRect/>
          </a:stretch>
        </p:blipFill>
        <p:spPr>
          <a:xfrm>
            <a:off x="0" y="2291700"/>
            <a:ext cx="9144003" cy="2851799"/>
          </a:xfrm>
          <a:prstGeom prst="rect">
            <a:avLst/>
          </a:prstGeom>
          <a:noFill/>
          <a:ln>
            <a:noFill/>
          </a:ln>
        </p:spPr>
      </p:pic>
      <p:pic>
        <p:nvPicPr>
          <p:cNvPr id="192" name="Google Shape;192;p37"/>
          <p:cNvPicPr preferRelativeResize="0"/>
          <p:nvPr/>
        </p:nvPicPr>
        <p:blipFill>
          <a:blip r:embed="rId4">
            <a:alphaModFix/>
          </a:blip>
          <a:stretch>
            <a:fillRect/>
          </a:stretch>
        </p:blipFill>
        <p:spPr>
          <a:xfrm>
            <a:off x="7550991" y="296587"/>
            <a:ext cx="1216799" cy="364515"/>
          </a:xfrm>
          <a:prstGeom prst="rect">
            <a:avLst/>
          </a:prstGeom>
          <a:noFill/>
          <a:ln>
            <a:noFill/>
          </a:ln>
        </p:spPr>
      </p:pic>
      <p:pic>
        <p:nvPicPr>
          <p:cNvPr id="193" name="Google Shape;193;p37"/>
          <p:cNvPicPr preferRelativeResize="0"/>
          <p:nvPr/>
        </p:nvPicPr>
        <p:blipFill>
          <a:blip r:embed="rId5">
            <a:alphaModFix/>
          </a:blip>
          <a:stretch>
            <a:fillRect/>
          </a:stretch>
        </p:blipFill>
        <p:spPr>
          <a:xfrm>
            <a:off x="7550991" y="296587"/>
            <a:ext cx="1216799" cy="364515"/>
          </a:xfrm>
          <a:prstGeom prst="rect">
            <a:avLst/>
          </a:prstGeom>
          <a:noFill/>
          <a:ln>
            <a:noFill/>
          </a:ln>
        </p:spPr>
      </p:pic>
      <p:pic>
        <p:nvPicPr>
          <p:cNvPr id="194" name="Google Shape;194;p37"/>
          <p:cNvPicPr preferRelativeResize="0"/>
          <p:nvPr/>
        </p:nvPicPr>
        <p:blipFill rotWithShape="1">
          <a:blip r:embed="rId6">
            <a:alphaModFix/>
          </a:blip>
          <a:srcRect b="13413" l="13413" r="13406" t="13406"/>
          <a:stretch/>
        </p:blipFill>
        <p:spPr>
          <a:xfrm>
            <a:off x="7499650" y="187241"/>
            <a:ext cx="1319491" cy="583199"/>
          </a:xfrm>
          <a:prstGeom prst="rect">
            <a:avLst/>
          </a:prstGeom>
          <a:noFill/>
          <a:ln>
            <a:noFill/>
          </a:ln>
        </p:spPr>
      </p:pic>
      <p:pic>
        <p:nvPicPr>
          <p:cNvPr id="195" name="Google Shape;195;p37"/>
          <p:cNvPicPr preferRelativeResize="0"/>
          <p:nvPr/>
        </p:nvPicPr>
        <p:blipFill>
          <a:blip r:embed="rId7">
            <a:alphaModFix/>
          </a:blip>
          <a:stretch>
            <a:fillRect/>
          </a:stretch>
        </p:blipFill>
        <p:spPr>
          <a:xfrm>
            <a:off x="1108688" y="2735551"/>
            <a:ext cx="2959852" cy="1559400"/>
          </a:xfrm>
          <a:prstGeom prst="rect">
            <a:avLst/>
          </a:prstGeom>
          <a:noFill/>
          <a:ln>
            <a:noFill/>
          </a:ln>
        </p:spPr>
      </p:pic>
      <p:pic>
        <p:nvPicPr>
          <p:cNvPr id="196" name="Google Shape;196;p37"/>
          <p:cNvPicPr preferRelativeResize="0"/>
          <p:nvPr/>
        </p:nvPicPr>
        <p:blipFill>
          <a:blip r:embed="rId8">
            <a:alphaModFix/>
          </a:blip>
          <a:stretch>
            <a:fillRect/>
          </a:stretch>
        </p:blipFill>
        <p:spPr>
          <a:xfrm>
            <a:off x="2298998" y="3395323"/>
            <a:ext cx="274425" cy="282825"/>
          </a:xfrm>
          <a:prstGeom prst="rect">
            <a:avLst/>
          </a:prstGeom>
          <a:noFill/>
          <a:ln>
            <a:noFill/>
          </a:ln>
        </p:spPr>
      </p:pic>
      <p:sp>
        <p:nvSpPr>
          <p:cNvPr id="197" name="Google Shape;197;p37"/>
          <p:cNvSpPr txBox="1"/>
          <p:nvPr/>
        </p:nvSpPr>
        <p:spPr>
          <a:xfrm>
            <a:off x="763200" y="528400"/>
            <a:ext cx="7012500" cy="1144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3400">
                <a:solidFill>
                  <a:srgbClr val="003C46"/>
                </a:solidFill>
                <a:latin typeface="Lexend Deca"/>
                <a:ea typeface="Lexend Deca"/>
                <a:cs typeface="Lexend Deca"/>
                <a:sym typeface="Lexend Deca"/>
              </a:rPr>
              <a:t>Can you paraphrase </a:t>
            </a:r>
            <a:br>
              <a:rPr lang="en" sz="3400">
                <a:solidFill>
                  <a:srgbClr val="003C46"/>
                </a:solidFill>
                <a:latin typeface="Lexend Deca"/>
                <a:ea typeface="Lexend Deca"/>
                <a:cs typeface="Lexend Deca"/>
                <a:sym typeface="Lexend Deca"/>
              </a:rPr>
            </a:br>
            <a:r>
              <a:rPr lang="en" sz="3400">
                <a:solidFill>
                  <a:srgbClr val="003C46"/>
                </a:solidFill>
                <a:latin typeface="Lexend Deca"/>
                <a:ea typeface="Lexend Deca"/>
                <a:cs typeface="Lexend Deca"/>
                <a:sym typeface="Lexend Deca"/>
              </a:rPr>
              <a:t>these passages?</a:t>
            </a:r>
            <a:endParaRPr sz="3200">
              <a:solidFill>
                <a:srgbClr val="003C46"/>
              </a:solidFill>
              <a:latin typeface="Lexend Deca"/>
              <a:ea typeface="Lexend Deca"/>
              <a:cs typeface="Lexend Deca"/>
              <a:sym typeface="Lexend Deca"/>
            </a:endParaRPr>
          </a:p>
        </p:txBody>
      </p:sp>
      <p:sp>
        <p:nvSpPr>
          <p:cNvPr id="198" name="Google Shape;198;p37"/>
          <p:cNvSpPr txBox="1"/>
          <p:nvPr/>
        </p:nvSpPr>
        <p:spPr>
          <a:xfrm>
            <a:off x="763200" y="1672600"/>
            <a:ext cx="5208600" cy="446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700">
                <a:solidFill>
                  <a:srgbClr val="595959"/>
                </a:solidFill>
                <a:latin typeface="Open Sans"/>
                <a:ea typeface="Open Sans"/>
                <a:cs typeface="Open Sans"/>
                <a:sym typeface="Open Sans"/>
              </a:rPr>
              <a:t>Paraphrasing practice</a:t>
            </a:r>
            <a:endParaRPr sz="1700">
              <a:solidFill>
                <a:srgbClr val="595959"/>
              </a:solidFill>
              <a:latin typeface="Open Sans"/>
              <a:ea typeface="Open Sans"/>
              <a:cs typeface="Open Sans"/>
              <a:sym typeface="Open Sans"/>
            </a:endParaRPr>
          </a:p>
        </p:txBody>
      </p:sp>
      <p:pic>
        <p:nvPicPr>
          <p:cNvPr id="199" name="Google Shape;199;p37"/>
          <p:cNvPicPr preferRelativeResize="0"/>
          <p:nvPr/>
        </p:nvPicPr>
        <p:blipFill>
          <a:blip r:embed="rId9">
            <a:alphaModFix/>
          </a:blip>
          <a:stretch>
            <a:fillRect/>
          </a:stretch>
        </p:blipFill>
        <p:spPr>
          <a:xfrm>
            <a:off x="2987875" y="3607773"/>
            <a:ext cx="5497375" cy="8675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46"/>
          <p:cNvSpPr txBox="1"/>
          <p:nvPr/>
        </p:nvSpPr>
        <p:spPr>
          <a:xfrm>
            <a:off x="371400" y="375775"/>
            <a:ext cx="7497000" cy="1019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2500">
                <a:solidFill>
                  <a:srgbClr val="003C46"/>
                </a:solidFill>
                <a:latin typeface="Lexend Deca"/>
                <a:ea typeface="Lexend Deca"/>
                <a:cs typeface="Lexend Deca"/>
                <a:sym typeface="Lexend Deca"/>
              </a:rPr>
              <a:t>Challenge</a:t>
            </a:r>
            <a:r>
              <a:rPr lang="en" sz="2500">
                <a:solidFill>
                  <a:srgbClr val="003C46"/>
                </a:solidFill>
                <a:latin typeface="Lexend Deca"/>
                <a:ea typeface="Lexend Deca"/>
                <a:cs typeface="Lexend Deca"/>
                <a:sym typeface="Lexend Deca"/>
              </a:rPr>
              <a:t> #2: Original Text</a:t>
            </a:r>
            <a:endParaRPr sz="2500">
              <a:solidFill>
                <a:srgbClr val="003C46"/>
              </a:solidFill>
              <a:latin typeface="Lexend Deca"/>
              <a:ea typeface="Lexend Deca"/>
              <a:cs typeface="Lexend Deca"/>
              <a:sym typeface="Lexend Deca"/>
            </a:endParaRPr>
          </a:p>
        </p:txBody>
      </p:sp>
      <p:pic>
        <p:nvPicPr>
          <p:cNvPr id="279" name="Google Shape;279;p46"/>
          <p:cNvPicPr preferRelativeResize="0"/>
          <p:nvPr/>
        </p:nvPicPr>
        <p:blipFill rotWithShape="1">
          <a:blip r:embed="rId3">
            <a:alphaModFix/>
          </a:blip>
          <a:srcRect b="13413" l="13413" r="13406" t="13406"/>
          <a:stretch/>
        </p:blipFill>
        <p:spPr>
          <a:xfrm>
            <a:off x="7499650" y="187241"/>
            <a:ext cx="1319491" cy="583199"/>
          </a:xfrm>
          <a:prstGeom prst="rect">
            <a:avLst/>
          </a:prstGeom>
          <a:noFill/>
          <a:ln>
            <a:noFill/>
          </a:ln>
        </p:spPr>
      </p:pic>
      <p:sp>
        <p:nvSpPr>
          <p:cNvPr id="280" name="Google Shape;280;p46"/>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rgbClr val="666666"/>
                </a:solidFill>
                <a:latin typeface="Open Sans"/>
                <a:ea typeface="Open Sans"/>
                <a:cs typeface="Open Sans"/>
                <a:sym typeface="Open Sans"/>
              </a:rPr>
              <a:t>© 2021 Turnitin LLC. All rights reserved.</a:t>
            </a:r>
            <a:endParaRPr sz="600">
              <a:solidFill>
                <a:srgbClr val="666666"/>
              </a:solidFill>
              <a:latin typeface="Open Sans"/>
              <a:ea typeface="Open Sans"/>
              <a:cs typeface="Open Sans"/>
              <a:sym typeface="Open Sans"/>
            </a:endParaRPr>
          </a:p>
        </p:txBody>
      </p:sp>
      <p:sp>
        <p:nvSpPr>
          <p:cNvPr id="281" name="Google Shape;281;p46"/>
          <p:cNvSpPr/>
          <p:nvPr/>
        </p:nvSpPr>
        <p:spPr>
          <a:xfrm>
            <a:off x="7227625" y="3447100"/>
            <a:ext cx="1439100" cy="12477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46"/>
          <p:cNvSpPr txBox="1"/>
          <p:nvPr/>
        </p:nvSpPr>
        <p:spPr>
          <a:xfrm>
            <a:off x="411250" y="1063075"/>
            <a:ext cx="7984800" cy="3774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solidFill>
                  <a:schemeClr val="dk2"/>
                </a:solidFill>
                <a:latin typeface="Open Sans"/>
                <a:ea typeface="Open Sans"/>
                <a:cs typeface="Open Sans"/>
                <a:sym typeface="Open Sans"/>
              </a:rPr>
              <a:t>[Insert passage here]</a:t>
            </a:r>
            <a:endParaRPr sz="1200">
              <a:solidFill>
                <a:schemeClr val="dk2"/>
              </a:solidFill>
              <a:latin typeface="Open Sans"/>
              <a:ea typeface="Open Sans"/>
              <a:cs typeface="Open Sans"/>
              <a:sym typeface="Open Sans"/>
            </a:endParaRPr>
          </a:p>
          <a:p>
            <a:pPr indent="0" lvl="0" marL="0" rtl="0" algn="l">
              <a:lnSpc>
                <a:spcPct val="115000"/>
              </a:lnSpc>
              <a:spcBef>
                <a:spcPts val="1600"/>
              </a:spcBef>
              <a:spcAft>
                <a:spcPts val="0"/>
              </a:spcAft>
              <a:buNone/>
            </a:pPr>
            <a:r>
              <a:t/>
            </a:r>
            <a:endParaRPr sz="1200">
              <a:solidFill>
                <a:schemeClr val="dk2"/>
              </a:solidFill>
              <a:latin typeface="Open Sans"/>
              <a:ea typeface="Open Sans"/>
              <a:cs typeface="Open Sans"/>
              <a:sym typeface="Open Sans"/>
            </a:endParaRPr>
          </a:p>
          <a:p>
            <a:pPr indent="0" lvl="0" marL="0" rtl="0" algn="l">
              <a:lnSpc>
                <a:spcPct val="115000"/>
              </a:lnSpc>
              <a:spcBef>
                <a:spcPts val="1600"/>
              </a:spcBef>
              <a:spcAft>
                <a:spcPts val="0"/>
              </a:spcAft>
              <a:buNone/>
            </a:pPr>
            <a:r>
              <a:t/>
            </a:r>
            <a:endParaRPr sz="1200">
              <a:solidFill>
                <a:schemeClr val="dk2"/>
              </a:solidFill>
              <a:latin typeface="Open Sans"/>
              <a:ea typeface="Open Sans"/>
              <a:cs typeface="Open Sans"/>
              <a:sym typeface="Open Sans"/>
            </a:endParaRPr>
          </a:p>
          <a:p>
            <a:pPr indent="0" lvl="0" marL="0" rtl="0" algn="l">
              <a:lnSpc>
                <a:spcPct val="115000"/>
              </a:lnSpc>
              <a:spcBef>
                <a:spcPts val="1600"/>
              </a:spcBef>
              <a:spcAft>
                <a:spcPts val="0"/>
              </a:spcAft>
              <a:buNone/>
            </a:pPr>
            <a:r>
              <a:t/>
            </a:r>
            <a:endParaRPr sz="1200">
              <a:solidFill>
                <a:schemeClr val="dk2"/>
              </a:solidFill>
              <a:latin typeface="Open Sans"/>
              <a:ea typeface="Open Sans"/>
              <a:cs typeface="Open Sans"/>
              <a:sym typeface="Open Sans"/>
            </a:endParaRPr>
          </a:p>
          <a:p>
            <a:pPr indent="0" lvl="0" marL="0" rtl="0" algn="l">
              <a:lnSpc>
                <a:spcPct val="115000"/>
              </a:lnSpc>
              <a:spcBef>
                <a:spcPts val="1600"/>
              </a:spcBef>
              <a:spcAft>
                <a:spcPts val="0"/>
              </a:spcAft>
              <a:buNone/>
            </a:pPr>
            <a:r>
              <a:t/>
            </a:r>
            <a:endParaRPr sz="1200">
              <a:solidFill>
                <a:schemeClr val="dk2"/>
              </a:solidFill>
              <a:latin typeface="Open Sans"/>
              <a:ea typeface="Open Sans"/>
              <a:cs typeface="Open Sans"/>
              <a:sym typeface="Open Sans"/>
            </a:endParaRPr>
          </a:p>
          <a:p>
            <a:pPr indent="0" lvl="0" marL="0" rtl="0" algn="l">
              <a:lnSpc>
                <a:spcPct val="115000"/>
              </a:lnSpc>
              <a:spcBef>
                <a:spcPts val="1600"/>
              </a:spcBef>
              <a:spcAft>
                <a:spcPts val="0"/>
              </a:spcAft>
              <a:buNone/>
            </a:pPr>
            <a:r>
              <a:t/>
            </a:r>
            <a:endParaRPr sz="1200">
              <a:solidFill>
                <a:schemeClr val="dk2"/>
              </a:solidFill>
              <a:latin typeface="Open Sans"/>
              <a:ea typeface="Open Sans"/>
              <a:cs typeface="Open Sans"/>
              <a:sym typeface="Open Sans"/>
            </a:endParaRPr>
          </a:p>
          <a:p>
            <a:pPr indent="0" lvl="0" marL="0" rtl="0" algn="l">
              <a:lnSpc>
                <a:spcPct val="115000"/>
              </a:lnSpc>
              <a:spcBef>
                <a:spcPts val="1600"/>
              </a:spcBef>
              <a:spcAft>
                <a:spcPts val="0"/>
              </a:spcAft>
              <a:buNone/>
            </a:pPr>
            <a:r>
              <a:rPr lang="en" sz="1200">
                <a:solidFill>
                  <a:schemeClr val="dk2"/>
                </a:solidFill>
                <a:latin typeface="Open Sans"/>
                <a:ea typeface="Open Sans"/>
                <a:cs typeface="Open Sans"/>
                <a:sym typeface="Open Sans"/>
              </a:rPr>
              <a:t>[Insert source details here]</a:t>
            </a:r>
            <a:endParaRPr sz="1200">
              <a:solidFill>
                <a:schemeClr val="dk2"/>
              </a:solidFill>
              <a:latin typeface="Open Sans"/>
              <a:ea typeface="Open Sans"/>
              <a:cs typeface="Open Sans"/>
              <a:sym typeface="Open Sans"/>
            </a:endParaRPr>
          </a:p>
          <a:p>
            <a:pPr indent="0" lvl="0" marL="0" rtl="0" algn="l">
              <a:lnSpc>
                <a:spcPct val="115000"/>
              </a:lnSpc>
              <a:spcBef>
                <a:spcPts val="1600"/>
              </a:spcBef>
              <a:spcAft>
                <a:spcPts val="1600"/>
              </a:spcAft>
              <a:buNone/>
            </a:pPr>
            <a:r>
              <a:t/>
            </a:r>
            <a:endParaRPr sz="1200">
              <a:solidFill>
                <a:schemeClr val="dk2"/>
              </a:solidFill>
              <a:latin typeface="Open Sans"/>
              <a:ea typeface="Open Sans"/>
              <a:cs typeface="Open Sans"/>
              <a:sym typeface="Open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47"/>
          <p:cNvSpPr txBox="1"/>
          <p:nvPr/>
        </p:nvSpPr>
        <p:spPr>
          <a:xfrm>
            <a:off x="371400" y="375775"/>
            <a:ext cx="7497000" cy="1019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2500">
                <a:solidFill>
                  <a:srgbClr val="003C46"/>
                </a:solidFill>
                <a:latin typeface="Lexend Deca"/>
                <a:ea typeface="Lexend Deca"/>
                <a:cs typeface="Lexend Deca"/>
                <a:sym typeface="Lexend Deca"/>
              </a:rPr>
              <a:t>Challenge</a:t>
            </a:r>
            <a:r>
              <a:rPr lang="en" sz="2500">
                <a:solidFill>
                  <a:srgbClr val="003C46"/>
                </a:solidFill>
                <a:latin typeface="Lexend Deca"/>
                <a:ea typeface="Lexend Deca"/>
                <a:cs typeface="Lexend Deca"/>
                <a:sym typeface="Lexend Deca"/>
              </a:rPr>
              <a:t> #2: Paraphrased Text</a:t>
            </a:r>
            <a:endParaRPr sz="2500">
              <a:solidFill>
                <a:srgbClr val="003C46"/>
              </a:solidFill>
              <a:latin typeface="Lexend Deca"/>
              <a:ea typeface="Lexend Deca"/>
              <a:cs typeface="Lexend Deca"/>
              <a:sym typeface="Lexend Deca"/>
            </a:endParaRPr>
          </a:p>
        </p:txBody>
      </p:sp>
      <p:pic>
        <p:nvPicPr>
          <p:cNvPr id="288" name="Google Shape;288;p47"/>
          <p:cNvPicPr preferRelativeResize="0"/>
          <p:nvPr/>
        </p:nvPicPr>
        <p:blipFill rotWithShape="1">
          <a:blip r:embed="rId3">
            <a:alphaModFix/>
          </a:blip>
          <a:srcRect b="13413" l="13413" r="13406" t="13406"/>
          <a:stretch/>
        </p:blipFill>
        <p:spPr>
          <a:xfrm>
            <a:off x="7499650" y="187241"/>
            <a:ext cx="1319491" cy="583199"/>
          </a:xfrm>
          <a:prstGeom prst="rect">
            <a:avLst/>
          </a:prstGeom>
          <a:noFill/>
          <a:ln>
            <a:noFill/>
          </a:ln>
        </p:spPr>
      </p:pic>
      <p:sp>
        <p:nvSpPr>
          <p:cNvPr id="289" name="Google Shape;289;p47"/>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rgbClr val="666666"/>
                </a:solidFill>
                <a:latin typeface="Open Sans"/>
                <a:ea typeface="Open Sans"/>
                <a:cs typeface="Open Sans"/>
                <a:sym typeface="Open Sans"/>
              </a:rPr>
              <a:t>© 2021 Turnitin LLC. All rights reserved.</a:t>
            </a:r>
            <a:endParaRPr sz="600">
              <a:solidFill>
                <a:srgbClr val="666666"/>
              </a:solidFill>
              <a:latin typeface="Open Sans"/>
              <a:ea typeface="Open Sans"/>
              <a:cs typeface="Open Sans"/>
              <a:sym typeface="Open Sans"/>
            </a:endParaRPr>
          </a:p>
        </p:txBody>
      </p:sp>
      <p:sp>
        <p:nvSpPr>
          <p:cNvPr id="290" name="Google Shape;290;p47"/>
          <p:cNvSpPr/>
          <p:nvPr/>
        </p:nvSpPr>
        <p:spPr>
          <a:xfrm>
            <a:off x="7227625" y="3447100"/>
            <a:ext cx="1439100" cy="12477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47"/>
          <p:cNvSpPr txBox="1"/>
          <p:nvPr/>
        </p:nvSpPr>
        <p:spPr>
          <a:xfrm>
            <a:off x="411250" y="1611175"/>
            <a:ext cx="7984800" cy="3774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solidFill>
                  <a:schemeClr val="dk2"/>
                </a:solidFill>
                <a:latin typeface="Open Sans"/>
                <a:ea typeface="Open Sans"/>
                <a:cs typeface="Open Sans"/>
                <a:sym typeface="Open Sans"/>
              </a:rPr>
              <a:t>[Insert passage here]</a:t>
            </a:r>
            <a:endParaRPr sz="1200">
              <a:solidFill>
                <a:schemeClr val="dk2"/>
              </a:solidFill>
              <a:latin typeface="Open Sans"/>
              <a:ea typeface="Open Sans"/>
              <a:cs typeface="Open Sans"/>
              <a:sym typeface="Open Sans"/>
            </a:endParaRPr>
          </a:p>
          <a:p>
            <a:pPr indent="0" lvl="0" marL="0" rtl="0" algn="l">
              <a:lnSpc>
                <a:spcPct val="115000"/>
              </a:lnSpc>
              <a:spcBef>
                <a:spcPts val="1600"/>
              </a:spcBef>
              <a:spcAft>
                <a:spcPts val="0"/>
              </a:spcAft>
              <a:buNone/>
            </a:pPr>
            <a:r>
              <a:t/>
            </a:r>
            <a:endParaRPr sz="1200">
              <a:solidFill>
                <a:schemeClr val="dk2"/>
              </a:solidFill>
              <a:latin typeface="Open Sans"/>
              <a:ea typeface="Open Sans"/>
              <a:cs typeface="Open Sans"/>
              <a:sym typeface="Open Sans"/>
            </a:endParaRPr>
          </a:p>
          <a:p>
            <a:pPr indent="0" lvl="0" marL="0" rtl="0" algn="l">
              <a:lnSpc>
                <a:spcPct val="115000"/>
              </a:lnSpc>
              <a:spcBef>
                <a:spcPts val="1600"/>
              </a:spcBef>
              <a:spcAft>
                <a:spcPts val="0"/>
              </a:spcAft>
              <a:buNone/>
            </a:pPr>
            <a:r>
              <a:t/>
            </a:r>
            <a:endParaRPr sz="1200">
              <a:solidFill>
                <a:schemeClr val="dk2"/>
              </a:solidFill>
              <a:latin typeface="Open Sans"/>
              <a:ea typeface="Open Sans"/>
              <a:cs typeface="Open Sans"/>
              <a:sym typeface="Open Sans"/>
            </a:endParaRPr>
          </a:p>
          <a:p>
            <a:pPr indent="0" lvl="0" marL="0" rtl="0" algn="l">
              <a:lnSpc>
                <a:spcPct val="115000"/>
              </a:lnSpc>
              <a:spcBef>
                <a:spcPts val="1600"/>
              </a:spcBef>
              <a:spcAft>
                <a:spcPts val="0"/>
              </a:spcAft>
              <a:buNone/>
            </a:pPr>
            <a:r>
              <a:t/>
            </a:r>
            <a:endParaRPr sz="1200">
              <a:solidFill>
                <a:schemeClr val="dk2"/>
              </a:solidFill>
              <a:latin typeface="Open Sans"/>
              <a:ea typeface="Open Sans"/>
              <a:cs typeface="Open Sans"/>
              <a:sym typeface="Open Sans"/>
            </a:endParaRPr>
          </a:p>
          <a:p>
            <a:pPr indent="0" lvl="0" marL="0" rtl="0" algn="l">
              <a:lnSpc>
                <a:spcPct val="115000"/>
              </a:lnSpc>
              <a:spcBef>
                <a:spcPts val="1600"/>
              </a:spcBef>
              <a:spcAft>
                <a:spcPts val="0"/>
              </a:spcAft>
              <a:buNone/>
            </a:pPr>
            <a:r>
              <a:t/>
            </a:r>
            <a:endParaRPr sz="1200">
              <a:solidFill>
                <a:schemeClr val="dk2"/>
              </a:solidFill>
              <a:latin typeface="Open Sans"/>
              <a:ea typeface="Open Sans"/>
              <a:cs typeface="Open Sans"/>
              <a:sym typeface="Open Sans"/>
            </a:endParaRPr>
          </a:p>
          <a:p>
            <a:pPr indent="0" lvl="0" marL="0" rtl="0" algn="l">
              <a:lnSpc>
                <a:spcPct val="115000"/>
              </a:lnSpc>
              <a:spcBef>
                <a:spcPts val="1600"/>
              </a:spcBef>
              <a:spcAft>
                <a:spcPts val="0"/>
              </a:spcAft>
              <a:buNone/>
            </a:pPr>
            <a:r>
              <a:rPr lang="en" sz="1200">
                <a:solidFill>
                  <a:schemeClr val="dk2"/>
                </a:solidFill>
                <a:latin typeface="Open Sans"/>
                <a:ea typeface="Open Sans"/>
                <a:cs typeface="Open Sans"/>
                <a:sym typeface="Open Sans"/>
              </a:rPr>
              <a:t>[Insert source details here]</a:t>
            </a:r>
            <a:endParaRPr sz="1200">
              <a:solidFill>
                <a:schemeClr val="dk2"/>
              </a:solidFill>
              <a:latin typeface="Open Sans"/>
              <a:ea typeface="Open Sans"/>
              <a:cs typeface="Open Sans"/>
              <a:sym typeface="Open Sans"/>
            </a:endParaRPr>
          </a:p>
          <a:p>
            <a:pPr indent="0" lvl="0" marL="0" rtl="0" algn="l">
              <a:lnSpc>
                <a:spcPct val="115000"/>
              </a:lnSpc>
              <a:spcBef>
                <a:spcPts val="1600"/>
              </a:spcBef>
              <a:spcAft>
                <a:spcPts val="1600"/>
              </a:spcAft>
              <a:buNone/>
            </a:pPr>
            <a:r>
              <a:t/>
            </a:r>
            <a:endParaRPr sz="1200">
              <a:solidFill>
                <a:schemeClr val="dk2"/>
              </a:solidFill>
              <a:latin typeface="Open Sans"/>
              <a:ea typeface="Open Sans"/>
              <a:cs typeface="Open Sans"/>
              <a:sym typeface="Open Sans"/>
            </a:endParaRPr>
          </a:p>
        </p:txBody>
      </p:sp>
      <p:sp>
        <p:nvSpPr>
          <p:cNvPr id="292" name="Google Shape;292;p47"/>
          <p:cNvSpPr txBox="1"/>
          <p:nvPr/>
        </p:nvSpPr>
        <p:spPr>
          <a:xfrm>
            <a:off x="411250" y="1004815"/>
            <a:ext cx="7984800" cy="372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200">
                <a:solidFill>
                  <a:schemeClr val="dk2"/>
                </a:solidFill>
                <a:latin typeface="Open Sans"/>
                <a:ea typeface="Open Sans"/>
                <a:cs typeface="Open Sans"/>
                <a:sym typeface="Open Sans"/>
              </a:rPr>
              <a:t>Original Text: [insert original passage here]</a:t>
            </a:r>
            <a:endParaRPr sz="1200">
              <a:solidFill>
                <a:schemeClr val="dk2"/>
              </a:solidFill>
              <a:latin typeface="Open Sans"/>
              <a:ea typeface="Open Sans"/>
              <a:cs typeface="Open Sans"/>
              <a:sym typeface="Open Sans"/>
            </a:endParaRPr>
          </a:p>
          <a:p>
            <a:pPr indent="0" lvl="0" marL="0" rtl="0" algn="l">
              <a:lnSpc>
                <a:spcPct val="100000"/>
              </a:lnSpc>
              <a:spcBef>
                <a:spcPts val="0"/>
              </a:spcBef>
              <a:spcAft>
                <a:spcPts val="0"/>
              </a:spcAft>
              <a:buNone/>
            </a:pPr>
            <a:r>
              <a:t/>
            </a:r>
            <a:endParaRPr sz="1200">
              <a:solidFill>
                <a:schemeClr val="dk2"/>
              </a:solidFill>
              <a:latin typeface="Open Sans"/>
              <a:ea typeface="Open Sans"/>
              <a:cs typeface="Open Sans"/>
              <a:sym typeface="Open Sans"/>
            </a:endParaRPr>
          </a:p>
          <a:p>
            <a:pPr indent="0" lvl="0" marL="0" rtl="0" algn="l">
              <a:lnSpc>
                <a:spcPct val="100000"/>
              </a:lnSpc>
              <a:spcBef>
                <a:spcPts val="0"/>
              </a:spcBef>
              <a:spcAft>
                <a:spcPts val="0"/>
              </a:spcAft>
              <a:buNone/>
            </a:pPr>
            <a:r>
              <a:t/>
            </a:r>
            <a:endParaRPr sz="1200">
              <a:solidFill>
                <a:schemeClr val="dk2"/>
              </a:solidFill>
              <a:latin typeface="Open Sans"/>
              <a:ea typeface="Open Sans"/>
              <a:cs typeface="Open Sans"/>
              <a:sym typeface="Open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48"/>
          <p:cNvSpPr txBox="1"/>
          <p:nvPr/>
        </p:nvSpPr>
        <p:spPr>
          <a:xfrm>
            <a:off x="371400" y="375775"/>
            <a:ext cx="7497000" cy="1019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2500">
                <a:solidFill>
                  <a:srgbClr val="003C46"/>
                </a:solidFill>
                <a:latin typeface="Lexend Deca"/>
                <a:ea typeface="Lexend Deca"/>
                <a:cs typeface="Lexend Deca"/>
                <a:sym typeface="Lexend Deca"/>
              </a:rPr>
              <a:t>Challenge #3: Original Text</a:t>
            </a:r>
            <a:endParaRPr sz="2500">
              <a:solidFill>
                <a:srgbClr val="003C46"/>
              </a:solidFill>
              <a:latin typeface="Lexend Deca"/>
              <a:ea typeface="Lexend Deca"/>
              <a:cs typeface="Lexend Deca"/>
              <a:sym typeface="Lexend Deca"/>
            </a:endParaRPr>
          </a:p>
        </p:txBody>
      </p:sp>
      <p:pic>
        <p:nvPicPr>
          <p:cNvPr id="298" name="Google Shape;298;p48"/>
          <p:cNvPicPr preferRelativeResize="0"/>
          <p:nvPr/>
        </p:nvPicPr>
        <p:blipFill rotWithShape="1">
          <a:blip r:embed="rId3">
            <a:alphaModFix/>
          </a:blip>
          <a:srcRect b="13413" l="13413" r="13406" t="13406"/>
          <a:stretch/>
        </p:blipFill>
        <p:spPr>
          <a:xfrm>
            <a:off x="7499650" y="187241"/>
            <a:ext cx="1319491" cy="583199"/>
          </a:xfrm>
          <a:prstGeom prst="rect">
            <a:avLst/>
          </a:prstGeom>
          <a:noFill/>
          <a:ln>
            <a:noFill/>
          </a:ln>
        </p:spPr>
      </p:pic>
      <p:sp>
        <p:nvSpPr>
          <p:cNvPr id="299" name="Google Shape;299;p48"/>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rgbClr val="666666"/>
                </a:solidFill>
                <a:latin typeface="Open Sans"/>
                <a:ea typeface="Open Sans"/>
                <a:cs typeface="Open Sans"/>
                <a:sym typeface="Open Sans"/>
              </a:rPr>
              <a:t>© 2021 Turnitin LLC. All rights reserved.</a:t>
            </a:r>
            <a:endParaRPr sz="600">
              <a:solidFill>
                <a:srgbClr val="666666"/>
              </a:solidFill>
              <a:latin typeface="Open Sans"/>
              <a:ea typeface="Open Sans"/>
              <a:cs typeface="Open Sans"/>
              <a:sym typeface="Open Sans"/>
            </a:endParaRPr>
          </a:p>
        </p:txBody>
      </p:sp>
      <p:sp>
        <p:nvSpPr>
          <p:cNvPr id="300" name="Google Shape;300;p48"/>
          <p:cNvSpPr/>
          <p:nvPr/>
        </p:nvSpPr>
        <p:spPr>
          <a:xfrm>
            <a:off x="7227625" y="3447100"/>
            <a:ext cx="1439100" cy="12477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48"/>
          <p:cNvSpPr txBox="1"/>
          <p:nvPr/>
        </p:nvSpPr>
        <p:spPr>
          <a:xfrm>
            <a:off x="411250" y="1063075"/>
            <a:ext cx="7984800" cy="3774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solidFill>
                  <a:schemeClr val="dk2"/>
                </a:solidFill>
                <a:latin typeface="Open Sans"/>
                <a:ea typeface="Open Sans"/>
                <a:cs typeface="Open Sans"/>
                <a:sym typeface="Open Sans"/>
              </a:rPr>
              <a:t>[Insert passage here]</a:t>
            </a:r>
            <a:endParaRPr sz="1200">
              <a:solidFill>
                <a:schemeClr val="dk2"/>
              </a:solidFill>
              <a:latin typeface="Open Sans"/>
              <a:ea typeface="Open Sans"/>
              <a:cs typeface="Open Sans"/>
              <a:sym typeface="Open Sans"/>
            </a:endParaRPr>
          </a:p>
          <a:p>
            <a:pPr indent="0" lvl="0" marL="0" rtl="0" algn="l">
              <a:lnSpc>
                <a:spcPct val="115000"/>
              </a:lnSpc>
              <a:spcBef>
                <a:spcPts val="1600"/>
              </a:spcBef>
              <a:spcAft>
                <a:spcPts val="0"/>
              </a:spcAft>
              <a:buNone/>
            </a:pPr>
            <a:r>
              <a:t/>
            </a:r>
            <a:endParaRPr sz="1200">
              <a:solidFill>
                <a:schemeClr val="dk2"/>
              </a:solidFill>
              <a:latin typeface="Open Sans"/>
              <a:ea typeface="Open Sans"/>
              <a:cs typeface="Open Sans"/>
              <a:sym typeface="Open Sans"/>
            </a:endParaRPr>
          </a:p>
          <a:p>
            <a:pPr indent="0" lvl="0" marL="0" rtl="0" algn="l">
              <a:lnSpc>
                <a:spcPct val="115000"/>
              </a:lnSpc>
              <a:spcBef>
                <a:spcPts val="1600"/>
              </a:spcBef>
              <a:spcAft>
                <a:spcPts val="0"/>
              </a:spcAft>
              <a:buNone/>
            </a:pPr>
            <a:r>
              <a:t/>
            </a:r>
            <a:endParaRPr sz="1200">
              <a:solidFill>
                <a:schemeClr val="dk2"/>
              </a:solidFill>
              <a:latin typeface="Open Sans"/>
              <a:ea typeface="Open Sans"/>
              <a:cs typeface="Open Sans"/>
              <a:sym typeface="Open Sans"/>
            </a:endParaRPr>
          </a:p>
          <a:p>
            <a:pPr indent="0" lvl="0" marL="0" rtl="0" algn="l">
              <a:lnSpc>
                <a:spcPct val="115000"/>
              </a:lnSpc>
              <a:spcBef>
                <a:spcPts val="1600"/>
              </a:spcBef>
              <a:spcAft>
                <a:spcPts val="0"/>
              </a:spcAft>
              <a:buNone/>
            </a:pPr>
            <a:r>
              <a:t/>
            </a:r>
            <a:endParaRPr sz="1200">
              <a:solidFill>
                <a:schemeClr val="dk2"/>
              </a:solidFill>
              <a:latin typeface="Open Sans"/>
              <a:ea typeface="Open Sans"/>
              <a:cs typeface="Open Sans"/>
              <a:sym typeface="Open Sans"/>
            </a:endParaRPr>
          </a:p>
          <a:p>
            <a:pPr indent="0" lvl="0" marL="0" rtl="0" algn="l">
              <a:lnSpc>
                <a:spcPct val="115000"/>
              </a:lnSpc>
              <a:spcBef>
                <a:spcPts val="1600"/>
              </a:spcBef>
              <a:spcAft>
                <a:spcPts val="0"/>
              </a:spcAft>
              <a:buNone/>
            </a:pPr>
            <a:r>
              <a:t/>
            </a:r>
            <a:endParaRPr sz="1200">
              <a:solidFill>
                <a:schemeClr val="dk2"/>
              </a:solidFill>
              <a:latin typeface="Open Sans"/>
              <a:ea typeface="Open Sans"/>
              <a:cs typeface="Open Sans"/>
              <a:sym typeface="Open Sans"/>
            </a:endParaRPr>
          </a:p>
          <a:p>
            <a:pPr indent="0" lvl="0" marL="0" rtl="0" algn="l">
              <a:lnSpc>
                <a:spcPct val="115000"/>
              </a:lnSpc>
              <a:spcBef>
                <a:spcPts val="1600"/>
              </a:spcBef>
              <a:spcAft>
                <a:spcPts val="0"/>
              </a:spcAft>
              <a:buNone/>
            </a:pPr>
            <a:r>
              <a:t/>
            </a:r>
            <a:endParaRPr sz="1200">
              <a:solidFill>
                <a:schemeClr val="dk2"/>
              </a:solidFill>
              <a:latin typeface="Open Sans"/>
              <a:ea typeface="Open Sans"/>
              <a:cs typeface="Open Sans"/>
              <a:sym typeface="Open Sans"/>
            </a:endParaRPr>
          </a:p>
          <a:p>
            <a:pPr indent="0" lvl="0" marL="0" rtl="0" algn="l">
              <a:lnSpc>
                <a:spcPct val="115000"/>
              </a:lnSpc>
              <a:spcBef>
                <a:spcPts val="1600"/>
              </a:spcBef>
              <a:spcAft>
                <a:spcPts val="0"/>
              </a:spcAft>
              <a:buNone/>
            </a:pPr>
            <a:r>
              <a:rPr lang="en" sz="1200">
                <a:solidFill>
                  <a:schemeClr val="dk2"/>
                </a:solidFill>
                <a:latin typeface="Open Sans"/>
                <a:ea typeface="Open Sans"/>
                <a:cs typeface="Open Sans"/>
                <a:sym typeface="Open Sans"/>
              </a:rPr>
              <a:t>[Insert source details here]</a:t>
            </a:r>
            <a:endParaRPr sz="1200">
              <a:solidFill>
                <a:schemeClr val="dk2"/>
              </a:solidFill>
              <a:latin typeface="Open Sans"/>
              <a:ea typeface="Open Sans"/>
              <a:cs typeface="Open Sans"/>
              <a:sym typeface="Open Sans"/>
            </a:endParaRPr>
          </a:p>
          <a:p>
            <a:pPr indent="0" lvl="0" marL="0" rtl="0" algn="l">
              <a:lnSpc>
                <a:spcPct val="115000"/>
              </a:lnSpc>
              <a:spcBef>
                <a:spcPts val="1600"/>
              </a:spcBef>
              <a:spcAft>
                <a:spcPts val="1600"/>
              </a:spcAft>
              <a:buNone/>
            </a:pPr>
            <a:r>
              <a:t/>
            </a:r>
            <a:endParaRPr sz="1200">
              <a:solidFill>
                <a:schemeClr val="dk2"/>
              </a:solidFill>
              <a:latin typeface="Open Sans"/>
              <a:ea typeface="Open Sans"/>
              <a:cs typeface="Open Sans"/>
              <a:sym typeface="Open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49"/>
          <p:cNvSpPr txBox="1"/>
          <p:nvPr/>
        </p:nvSpPr>
        <p:spPr>
          <a:xfrm>
            <a:off x="371400" y="375775"/>
            <a:ext cx="7497000" cy="1019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2500">
                <a:solidFill>
                  <a:srgbClr val="003C46"/>
                </a:solidFill>
                <a:latin typeface="Lexend Deca"/>
                <a:ea typeface="Lexend Deca"/>
                <a:cs typeface="Lexend Deca"/>
                <a:sym typeface="Lexend Deca"/>
              </a:rPr>
              <a:t>Challenge #3: Paraphrased Text</a:t>
            </a:r>
            <a:endParaRPr sz="2500">
              <a:solidFill>
                <a:srgbClr val="003C46"/>
              </a:solidFill>
              <a:latin typeface="Lexend Deca"/>
              <a:ea typeface="Lexend Deca"/>
              <a:cs typeface="Lexend Deca"/>
              <a:sym typeface="Lexend Deca"/>
            </a:endParaRPr>
          </a:p>
        </p:txBody>
      </p:sp>
      <p:pic>
        <p:nvPicPr>
          <p:cNvPr id="307" name="Google Shape;307;p49"/>
          <p:cNvPicPr preferRelativeResize="0"/>
          <p:nvPr/>
        </p:nvPicPr>
        <p:blipFill rotWithShape="1">
          <a:blip r:embed="rId3">
            <a:alphaModFix/>
          </a:blip>
          <a:srcRect b="13413" l="13413" r="13406" t="13406"/>
          <a:stretch/>
        </p:blipFill>
        <p:spPr>
          <a:xfrm>
            <a:off x="7499650" y="187241"/>
            <a:ext cx="1319491" cy="583199"/>
          </a:xfrm>
          <a:prstGeom prst="rect">
            <a:avLst/>
          </a:prstGeom>
          <a:noFill/>
          <a:ln>
            <a:noFill/>
          </a:ln>
        </p:spPr>
      </p:pic>
      <p:sp>
        <p:nvSpPr>
          <p:cNvPr id="308" name="Google Shape;308;p49"/>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rgbClr val="666666"/>
                </a:solidFill>
                <a:latin typeface="Open Sans"/>
                <a:ea typeface="Open Sans"/>
                <a:cs typeface="Open Sans"/>
                <a:sym typeface="Open Sans"/>
              </a:rPr>
              <a:t>© 2021 Turnitin LLC. All rights reserved.</a:t>
            </a:r>
            <a:endParaRPr sz="600">
              <a:solidFill>
                <a:srgbClr val="666666"/>
              </a:solidFill>
              <a:latin typeface="Open Sans"/>
              <a:ea typeface="Open Sans"/>
              <a:cs typeface="Open Sans"/>
              <a:sym typeface="Open Sans"/>
            </a:endParaRPr>
          </a:p>
        </p:txBody>
      </p:sp>
      <p:sp>
        <p:nvSpPr>
          <p:cNvPr id="309" name="Google Shape;309;p49"/>
          <p:cNvSpPr/>
          <p:nvPr/>
        </p:nvSpPr>
        <p:spPr>
          <a:xfrm>
            <a:off x="7227625" y="3447100"/>
            <a:ext cx="1439100" cy="12477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49"/>
          <p:cNvSpPr txBox="1"/>
          <p:nvPr/>
        </p:nvSpPr>
        <p:spPr>
          <a:xfrm>
            <a:off x="411250" y="1611175"/>
            <a:ext cx="7984800" cy="3774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solidFill>
                  <a:schemeClr val="dk2"/>
                </a:solidFill>
                <a:latin typeface="Open Sans"/>
                <a:ea typeface="Open Sans"/>
                <a:cs typeface="Open Sans"/>
                <a:sym typeface="Open Sans"/>
              </a:rPr>
              <a:t>[Insert passage here]</a:t>
            </a:r>
            <a:endParaRPr sz="1200">
              <a:solidFill>
                <a:schemeClr val="dk2"/>
              </a:solidFill>
              <a:latin typeface="Open Sans"/>
              <a:ea typeface="Open Sans"/>
              <a:cs typeface="Open Sans"/>
              <a:sym typeface="Open Sans"/>
            </a:endParaRPr>
          </a:p>
          <a:p>
            <a:pPr indent="0" lvl="0" marL="0" rtl="0" algn="l">
              <a:lnSpc>
                <a:spcPct val="115000"/>
              </a:lnSpc>
              <a:spcBef>
                <a:spcPts val="1600"/>
              </a:spcBef>
              <a:spcAft>
                <a:spcPts val="0"/>
              </a:spcAft>
              <a:buNone/>
            </a:pPr>
            <a:r>
              <a:t/>
            </a:r>
            <a:endParaRPr sz="1200">
              <a:solidFill>
                <a:schemeClr val="dk2"/>
              </a:solidFill>
              <a:latin typeface="Open Sans"/>
              <a:ea typeface="Open Sans"/>
              <a:cs typeface="Open Sans"/>
              <a:sym typeface="Open Sans"/>
            </a:endParaRPr>
          </a:p>
          <a:p>
            <a:pPr indent="0" lvl="0" marL="0" rtl="0" algn="l">
              <a:lnSpc>
                <a:spcPct val="115000"/>
              </a:lnSpc>
              <a:spcBef>
                <a:spcPts val="1600"/>
              </a:spcBef>
              <a:spcAft>
                <a:spcPts val="0"/>
              </a:spcAft>
              <a:buNone/>
            </a:pPr>
            <a:r>
              <a:t/>
            </a:r>
            <a:endParaRPr sz="1200">
              <a:solidFill>
                <a:schemeClr val="dk2"/>
              </a:solidFill>
              <a:latin typeface="Open Sans"/>
              <a:ea typeface="Open Sans"/>
              <a:cs typeface="Open Sans"/>
              <a:sym typeface="Open Sans"/>
            </a:endParaRPr>
          </a:p>
          <a:p>
            <a:pPr indent="0" lvl="0" marL="0" rtl="0" algn="l">
              <a:lnSpc>
                <a:spcPct val="115000"/>
              </a:lnSpc>
              <a:spcBef>
                <a:spcPts val="1600"/>
              </a:spcBef>
              <a:spcAft>
                <a:spcPts val="0"/>
              </a:spcAft>
              <a:buNone/>
            </a:pPr>
            <a:r>
              <a:t/>
            </a:r>
            <a:endParaRPr sz="1200">
              <a:solidFill>
                <a:schemeClr val="dk2"/>
              </a:solidFill>
              <a:latin typeface="Open Sans"/>
              <a:ea typeface="Open Sans"/>
              <a:cs typeface="Open Sans"/>
              <a:sym typeface="Open Sans"/>
            </a:endParaRPr>
          </a:p>
          <a:p>
            <a:pPr indent="0" lvl="0" marL="0" rtl="0" algn="l">
              <a:lnSpc>
                <a:spcPct val="115000"/>
              </a:lnSpc>
              <a:spcBef>
                <a:spcPts val="1600"/>
              </a:spcBef>
              <a:spcAft>
                <a:spcPts val="0"/>
              </a:spcAft>
              <a:buNone/>
            </a:pPr>
            <a:r>
              <a:t/>
            </a:r>
            <a:endParaRPr sz="1200">
              <a:solidFill>
                <a:schemeClr val="dk2"/>
              </a:solidFill>
              <a:latin typeface="Open Sans"/>
              <a:ea typeface="Open Sans"/>
              <a:cs typeface="Open Sans"/>
              <a:sym typeface="Open Sans"/>
            </a:endParaRPr>
          </a:p>
          <a:p>
            <a:pPr indent="0" lvl="0" marL="0" rtl="0" algn="l">
              <a:lnSpc>
                <a:spcPct val="115000"/>
              </a:lnSpc>
              <a:spcBef>
                <a:spcPts val="1600"/>
              </a:spcBef>
              <a:spcAft>
                <a:spcPts val="0"/>
              </a:spcAft>
              <a:buNone/>
            </a:pPr>
            <a:r>
              <a:rPr lang="en" sz="1200">
                <a:solidFill>
                  <a:schemeClr val="dk2"/>
                </a:solidFill>
                <a:latin typeface="Open Sans"/>
                <a:ea typeface="Open Sans"/>
                <a:cs typeface="Open Sans"/>
                <a:sym typeface="Open Sans"/>
              </a:rPr>
              <a:t>[Insert source details here]</a:t>
            </a:r>
            <a:endParaRPr sz="1200">
              <a:solidFill>
                <a:schemeClr val="dk2"/>
              </a:solidFill>
              <a:latin typeface="Open Sans"/>
              <a:ea typeface="Open Sans"/>
              <a:cs typeface="Open Sans"/>
              <a:sym typeface="Open Sans"/>
            </a:endParaRPr>
          </a:p>
          <a:p>
            <a:pPr indent="0" lvl="0" marL="0" rtl="0" algn="l">
              <a:lnSpc>
                <a:spcPct val="115000"/>
              </a:lnSpc>
              <a:spcBef>
                <a:spcPts val="1600"/>
              </a:spcBef>
              <a:spcAft>
                <a:spcPts val="1600"/>
              </a:spcAft>
              <a:buNone/>
            </a:pPr>
            <a:r>
              <a:t/>
            </a:r>
            <a:endParaRPr sz="1200">
              <a:solidFill>
                <a:schemeClr val="dk2"/>
              </a:solidFill>
              <a:latin typeface="Open Sans"/>
              <a:ea typeface="Open Sans"/>
              <a:cs typeface="Open Sans"/>
              <a:sym typeface="Open Sans"/>
            </a:endParaRPr>
          </a:p>
        </p:txBody>
      </p:sp>
      <p:sp>
        <p:nvSpPr>
          <p:cNvPr id="311" name="Google Shape;311;p49"/>
          <p:cNvSpPr txBox="1"/>
          <p:nvPr/>
        </p:nvSpPr>
        <p:spPr>
          <a:xfrm>
            <a:off x="411250" y="1004815"/>
            <a:ext cx="7984800" cy="372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200">
                <a:solidFill>
                  <a:schemeClr val="dk2"/>
                </a:solidFill>
                <a:latin typeface="Open Sans"/>
                <a:ea typeface="Open Sans"/>
                <a:cs typeface="Open Sans"/>
                <a:sym typeface="Open Sans"/>
              </a:rPr>
              <a:t>Original Text: [insert original passage here]</a:t>
            </a:r>
            <a:endParaRPr sz="1200">
              <a:solidFill>
                <a:schemeClr val="dk2"/>
              </a:solidFill>
              <a:latin typeface="Open Sans"/>
              <a:ea typeface="Open Sans"/>
              <a:cs typeface="Open Sans"/>
              <a:sym typeface="Open Sans"/>
            </a:endParaRPr>
          </a:p>
          <a:p>
            <a:pPr indent="0" lvl="0" marL="0" rtl="0" algn="l">
              <a:lnSpc>
                <a:spcPct val="100000"/>
              </a:lnSpc>
              <a:spcBef>
                <a:spcPts val="0"/>
              </a:spcBef>
              <a:spcAft>
                <a:spcPts val="0"/>
              </a:spcAft>
              <a:buNone/>
            </a:pPr>
            <a:r>
              <a:t/>
            </a:r>
            <a:endParaRPr sz="1200">
              <a:solidFill>
                <a:schemeClr val="dk2"/>
              </a:solidFill>
              <a:latin typeface="Open Sans"/>
              <a:ea typeface="Open Sans"/>
              <a:cs typeface="Open Sans"/>
              <a:sym typeface="Open Sans"/>
            </a:endParaRPr>
          </a:p>
          <a:p>
            <a:pPr indent="0" lvl="0" marL="0" rtl="0" algn="l">
              <a:lnSpc>
                <a:spcPct val="100000"/>
              </a:lnSpc>
              <a:spcBef>
                <a:spcPts val="0"/>
              </a:spcBef>
              <a:spcAft>
                <a:spcPts val="0"/>
              </a:spcAft>
              <a:buNone/>
            </a:pPr>
            <a:r>
              <a:t/>
            </a:r>
            <a:endParaRPr sz="1200">
              <a:solidFill>
                <a:schemeClr val="dk2"/>
              </a:solidFill>
              <a:latin typeface="Open Sans"/>
              <a:ea typeface="Open Sans"/>
              <a:cs typeface="Open Sans"/>
              <a:sym typeface="Open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50"/>
          <p:cNvSpPr txBox="1"/>
          <p:nvPr>
            <p:ph type="title"/>
          </p:nvPr>
        </p:nvSpPr>
        <p:spPr>
          <a:xfrm>
            <a:off x="763200" y="1422325"/>
            <a:ext cx="6419400" cy="83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Great job! </a:t>
            </a:r>
            <a:endParaRPr/>
          </a:p>
          <a:p>
            <a:pPr indent="0" lvl="0" marL="0" rtl="0" algn="l">
              <a:spcBef>
                <a:spcPts val="0"/>
              </a:spcBef>
              <a:spcAft>
                <a:spcPts val="0"/>
              </a:spcAft>
              <a:buNone/>
            </a:pPr>
            <a:r>
              <a:rPr lang="en"/>
              <a:t>You are a paraphrasing wiz! </a:t>
            </a:r>
            <a:endParaRPr/>
          </a:p>
          <a:p>
            <a:pPr indent="0" lvl="0" marL="0" rtl="0" algn="l">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38"/>
          <p:cNvSpPr txBox="1"/>
          <p:nvPr/>
        </p:nvSpPr>
        <p:spPr>
          <a:xfrm>
            <a:off x="371400" y="375775"/>
            <a:ext cx="7497000" cy="1019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2500">
                <a:solidFill>
                  <a:srgbClr val="003C46"/>
                </a:solidFill>
                <a:latin typeface="Lexend Deca"/>
                <a:ea typeface="Lexend Deca"/>
                <a:cs typeface="Lexend Deca"/>
                <a:sym typeface="Lexend Deca"/>
              </a:rPr>
              <a:t>Example #1: Original Text</a:t>
            </a:r>
            <a:endParaRPr sz="2500">
              <a:solidFill>
                <a:srgbClr val="003C46"/>
              </a:solidFill>
              <a:latin typeface="Lexend Deca"/>
              <a:ea typeface="Lexend Deca"/>
              <a:cs typeface="Lexend Deca"/>
              <a:sym typeface="Lexend Deca"/>
            </a:endParaRPr>
          </a:p>
        </p:txBody>
      </p:sp>
      <p:pic>
        <p:nvPicPr>
          <p:cNvPr id="205" name="Google Shape;205;p38"/>
          <p:cNvPicPr preferRelativeResize="0"/>
          <p:nvPr/>
        </p:nvPicPr>
        <p:blipFill rotWithShape="1">
          <a:blip r:embed="rId3">
            <a:alphaModFix/>
          </a:blip>
          <a:srcRect b="13413" l="13413" r="13406" t="13406"/>
          <a:stretch/>
        </p:blipFill>
        <p:spPr>
          <a:xfrm>
            <a:off x="7499650" y="187241"/>
            <a:ext cx="1319491" cy="583199"/>
          </a:xfrm>
          <a:prstGeom prst="rect">
            <a:avLst/>
          </a:prstGeom>
          <a:noFill/>
          <a:ln>
            <a:noFill/>
          </a:ln>
        </p:spPr>
      </p:pic>
      <p:sp>
        <p:nvSpPr>
          <p:cNvPr id="206" name="Google Shape;206;p38"/>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rgbClr val="666666"/>
                </a:solidFill>
                <a:latin typeface="Open Sans"/>
                <a:ea typeface="Open Sans"/>
                <a:cs typeface="Open Sans"/>
                <a:sym typeface="Open Sans"/>
              </a:rPr>
              <a:t>© 2021 Turnitin LLC. All rights reserved.</a:t>
            </a:r>
            <a:endParaRPr sz="600">
              <a:solidFill>
                <a:srgbClr val="666666"/>
              </a:solidFill>
              <a:latin typeface="Open Sans"/>
              <a:ea typeface="Open Sans"/>
              <a:cs typeface="Open Sans"/>
              <a:sym typeface="Open Sans"/>
            </a:endParaRPr>
          </a:p>
        </p:txBody>
      </p:sp>
      <p:sp>
        <p:nvSpPr>
          <p:cNvPr id="207" name="Google Shape;207;p38"/>
          <p:cNvSpPr/>
          <p:nvPr/>
        </p:nvSpPr>
        <p:spPr>
          <a:xfrm>
            <a:off x="7227625" y="3447100"/>
            <a:ext cx="1439100" cy="12477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38"/>
          <p:cNvSpPr txBox="1"/>
          <p:nvPr/>
        </p:nvSpPr>
        <p:spPr>
          <a:xfrm>
            <a:off x="411250" y="1063075"/>
            <a:ext cx="7984800" cy="3774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solidFill>
                  <a:schemeClr val="dk2"/>
                </a:solidFill>
                <a:latin typeface="Open Sans"/>
                <a:ea typeface="Open Sans"/>
                <a:cs typeface="Open Sans"/>
                <a:sym typeface="Open Sans"/>
              </a:rPr>
              <a:t>[Insert passage here]</a:t>
            </a:r>
            <a:endParaRPr sz="1200">
              <a:solidFill>
                <a:schemeClr val="dk2"/>
              </a:solidFill>
              <a:latin typeface="Open Sans"/>
              <a:ea typeface="Open Sans"/>
              <a:cs typeface="Open Sans"/>
              <a:sym typeface="Open Sans"/>
            </a:endParaRPr>
          </a:p>
          <a:p>
            <a:pPr indent="0" lvl="0" marL="0" rtl="0" algn="l">
              <a:lnSpc>
                <a:spcPct val="115000"/>
              </a:lnSpc>
              <a:spcBef>
                <a:spcPts val="1600"/>
              </a:spcBef>
              <a:spcAft>
                <a:spcPts val="0"/>
              </a:spcAft>
              <a:buNone/>
            </a:pPr>
            <a:r>
              <a:t/>
            </a:r>
            <a:endParaRPr sz="1200">
              <a:solidFill>
                <a:schemeClr val="dk2"/>
              </a:solidFill>
              <a:latin typeface="Open Sans"/>
              <a:ea typeface="Open Sans"/>
              <a:cs typeface="Open Sans"/>
              <a:sym typeface="Open Sans"/>
            </a:endParaRPr>
          </a:p>
          <a:p>
            <a:pPr indent="0" lvl="0" marL="0" rtl="0" algn="l">
              <a:lnSpc>
                <a:spcPct val="115000"/>
              </a:lnSpc>
              <a:spcBef>
                <a:spcPts val="1600"/>
              </a:spcBef>
              <a:spcAft>
                <a:spcPts val="0"/>
              </a:spcAft>
              <a:buNone/>
            </a:pPr>
            <a:r>
              <a:t/>
            </a:r>
            <a:endParaRPr sz="1200">
              <a:solidFill>
                <a:schemeClr val="dk2"/>
              </a:solidFill>
              <a:latin typeface="Open Sans"/>
              <a:ea typeface="Open Sans"/>
              <a:cs typeface="Open Sans"/>
              <a:sym typeface="Open Sans"/>
            </a:endParaRPr>
          </a:p>
          <a:p>
            <a:pPr indent="0" lvl="0" marL="0" rtl="0" algn="l">
              <a:lnSpc>
                <a:spcPct val="115000"/>
              </a:lnSpc>
              <a:spcBef>
                <a:spcPts val="1600"/>
              </a:spcBef>
              <a:spcAft>
                <a:spcPts val="0"/>
              </a:spcAft>
              <a:buNone/>
            </a:pPr>
            <a:r>
              <a:t/>
            </a:r>
            <a:endParaRPr sz="1200">
              <a:solidFill>
                <a:schemeClr val="dk2"/>
              </a:solidFill>
              <a:latin typeface="Open Sans"/>
              <a:ea typeface="Open Sans"/>
              <a:cs typeface="Open Sans"/>
              <a:sym typeface="Open Sans"/>
            </a:endParaRPr>
          </a:p>
          <a:p>
            <a:pPr indent="0" lvl="0" marL="0" rtl="0" algn="l">
              <a:lnSpc>
                <a:spcPct val="115000"/>
              </a:lnSpc>
              <a:spcBef>
                <a:spcPts val="1600"/>
              </a:spcBef>
              <a:spcAft>
                <a:spcPts val="0"/>
              </a:spcAft>
              <a:buNone/>
            </a:pPr>
            <a:r>
              <a:t/>
            </a:r>
            <a:endParaRPr sz="1200">
              <a:solidFill>
                <a:schemeClr val="dk2"/>
              </a:solidFill>
              <a:latin typeface="Open Sans"/>
              <a:ea typeface="Open Sans"/>
              <a:cs typeface="Open Sans"/>
              <a:sym typeface="Open Sans"/>
            </a:endParaRPr>
          </a:p>
          <a:p>
            <a:pPr indent="0" lvl="0" marL="0" rtl="0" algn="l">
              <a:lnSpc>
                <a:spcPct val="115000"/>
              </a:lnSpc>
              <a:spcBef>
                <a:spcPts val="1600"/>
              </a:spcBef>
              <a:spcAft>
                <a:spcPts val="0"/>
              </a:spcAft>
              <a:buNone/>
            </a:pPr>
            <a:r>
              <a:t/>
            </a:r>
            <a:endParaRPr sz="1200">
              <a:solidFill>
                <a:schemeClr val="dk2"/>
              </a:solidFill>
              <a:latin typeface="Open Sans"/>
              <a:ea typeface="Open Sans"/>
              <a:cs typeface="Open Sans"/>
              <a:sym typeface="Open Sans"/>
            </a:endParaRPr>
          </a:p>
          <a:p>
            <a:pPr indent="0" lvl="0" marL="0" rtl="0" algn="l">
              <a:lnSpc>
                <a:spcPct val="115000"/>
              </a:lnSpc>
              <a:spcBef>
                <a:spcPts val="1600"/>
              </a:spcBef>
              <a:spcAft>
                <a:spcPts val="0"/>
              </a:spcAft>
              <a:buNone/>
            </a:pPr>
            <a:r>
              <a:rPr lang="en" sz="1200">
                <a:solidFill>
                  <a:schemeClr val="dk2"/>
                </a:solidFill>
                <a:latin typeface="Open Sans"/>
                <a:ea typeface="Open Sans"/>
                <a:cs typeface="Open Sans"/>
                <a:sym typeface="Open Sans"/>
              </a:rPr>
              <a:t>[Insert source details here]</a:t>
            </a:r>
            <a:endParaRPr sz="1200">
              <a:solidFill>
                <a:schemeClr val="dk2"/>
              </a:solidFill>
              <a:latin typeface="Open Sans"/>
              <a:ea typeface="Open Sans"/>
              <a:cs typeface="Open Sans"/>
              <a:sym typeface="Open Sans"/>
            </a:endParaRPr>
          </a:p>
          <a:p>
            <a:pPr indent="0" lvl="0" marL="0" rtl="0" algn="l">
              <a:lnSpc>
                <a:spcPct val="115000"/>
              </a:lnSpc>
              <a:spcBef>
                <a:spcPts val="1600"/>
              </a:spcBef>
              <a:spcAft>
                <a:spcPts val="1600"/>
              </a:spcAft>
              <a:buNone/>
            </a:pPr>
            <a:r>
              <a:t/>
            </a:r>
            <a:endParaRPr sz="1200">
              <a:solidFill>
                <a:schemeClr val="dk2"/>
              </a:solidFill>
              <a:latin typeface="Open Sans"/>
              <a:ea typeface="Open Sans"/>
              <a:cs typeface="Open Sans"/>
              <a:sym typeface="Ope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39"/>
          <p:cNvSpPr txBox="1"/>
          <p:nvPr/>
        </p:nvSpPr>
        <p:spPr>
          <a:xfrm>
            <a:off x="371400" y="375775"/>
            <a:ext cx="7497000" cy="1019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2500">
                <a:solidFill>
                  <a:srgbClr val="003C46"/>
                </a:solidFill>
                <a:latin typeface="Lexend Deca"/>
                <a:ea typeface="Lexend Deca"/>
                <a:cs typeface="Lexend Deca"/>
                <a:sym typeface="Lexend Deca"/>
              </a:rPr>
              <a:t>Example #1: Paraphrased Text</a:t>
            </a:r>
            <a:endParaRPr sz="2500">
              <a:solidFill>
                <a:srgbClr val="003C46"/>
              </a:solidFill>
              <a:latin typeface="Lexend Deca"/>
              <a:ea typeface="Lexend Deca"/>
              <a:cs typeface="Lexend Deca"/>
              <a:sym typeface="Lexend Deca"/>
            </a:endParaRPr>
          </a:p>
        </p:txBody>
      </p:sp>
      <p:pic>
        <p:nvPicPr>
          <p:cNvPr id="214" name="Google Shape;214;p39"/>
          <p:cNvPicPr preferRelativeResize="0"/>
          <p:nvPr/>
        </p:nvPicPr>
        <p:blipFill rotWithShape="1">
          <a:blip r:embed="rId3">
            <a:alphaModFix/>
          </a:blip>
          <a:srcRect b="13413" l="13413" r="13406" t="13406"/>
          <a:stretch/>
        </p:blipFill>
        <p:spPr>
          <a:xfrm>
            <a:off x="7499650" y="187241"/>
            <a:ext cx="1319491" cy="583199"/>
          </a:xfrm>
          <a:prstGeom prst="rect">
            <a:avLst/>
          </a:prstGeom>
          <a:noFill/>
          <a:ln>
            <a:noFill/>
          </a:ln>
        </p:spPr>
      </p:pic>
      <p:sp>
        <p:nvSpPr>
          <p:cNvPr id="215" name="Google Shape;215;p39"/>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rgbClr val="666666"/>
                </a:solidFill>
                <a:latin typeface="Open Sans"/>
                <a:ea typeface="Open Sans"/>
                <a:cs typeface="Open Sans"/>
                <a:sym typeface="Open Sans"/>
              </a:rPr>
              <a:t>© 2021 Turnitin LLC. All rights reserved.</a:t>
            </a:r>
            <a:endParaRPr sz="600">
              <a:solidFill>
                <a:srgbClr val="666666"/>
              </a:solidFill>
              <a:latin typeface="Open Sans"/>
              <a:ea typeface="Open Sans"/>
              <a:cs typeface="Open Sans"/>
              <a:sym typeface="Open Sans"/>
            </a:endParaRPr>
          </a:p>
        </p:txBody>
      </p:sp>
      <p:sp>
        <p:nvSpPr>
          <p:cNvPr id="216" name="Google Shape;216;p39"/>
          <p:cNvSpPr/>
          <p:nvPr/>
        </p:nvSpPr>
        <p:spPr>
          <a:xfrm>
            <a:off x="7227625" y="3447100"/>
            <a:ext cx="1439100" cy="12477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39"/>
          <p:cNvSpPr txBox="1"/>
          <p:nvPr/>
        </p:nvSpPr>
        <p:spPr>
          <a:xfrm>
            <a:off x="411250" y="1611175"/>
            <a:ext cx="7984800" cy="3774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solidFill>
                  <a:schemeClr val="dk2"/>
                </a:solidFill>
                <a:latin typeface="Open Sans"/>
                <a:ea typeface="Open Sans"/>
                <a:cs typeface="Open Sans"/>
                <a:sym typeface="Open Sans"/>
              </a:rPr>
              <a:t>[Insert passage here]</a:t>
            </a:r>
            <a:endParaRPr sz="1200">
              <a:solidFill>
                <a:schemeClr val="dk2"/>
              </a:solidFill>
              <a:latin typeface="Open Sans"/>
              <a:ea typeface="Open Sans"/>
              <a:cs typeface="Open Sans"/>
              <a:sym typeface="Open Sans"/>
            </a:endParaRPr>
          </a:p>
          <a:p>
            <a:pPr indent="0" lvl="0" marL="0" rtl="0" algn="l">
              <a:lnSpc>
                <a:spcPct val="115000"/>
              </a:lnSpc>
              <a:spcBef>
                <a:spcPts val="1600"/>
              </a:spcBef>
              <a:spcAft>
                <a:spcPts val="0"/>
              </a:spcAft>
              <a:buNone/>
            </a:pPr>
            <a:r>
              <a:t/>
            </a:r>
            <a:endParaRPr sz="1200">
              <a:solidFill>
                <a:schemeClr val="dk2"/>
              </a:solidFill>
              <a:latin typeface="Open Sans"/>
              <a:ea typeface="Open Sans"/>
              <a:cs typeface="Open Sans"/>
              <a:sym typeface="Open Sans"/>
            </a:endParaRPr>
          </a:p>
          <a:p>
            <a:pPr indent="0" lvl="0" marL="0" rtl="0" algn="l">
              <a:lnSpc>
                <a:spcPct val="115000"/>
              </a:lnSpc>
              <a:spcBef>
                <a:spcPts val="1600"/>
              </a:spcBef>
              <a:spcAft>
                <a:spcPts val="0"/>
              </a:spcAft>
              <a:buNone/>
            </a:pPr>
            <a:r>
              <a:t/>
            </a:r>
            <a:endParaRPr sz="1200">
              <a:solidFill>
                <a:schemeClr val="dk2"/>
              </a:solidFill>
              <a:latin typeface="Open Sans"/>
              <a:ea typeface="Open Sans"/>
              <a:cs typeface="Open Sans"/>
              <a:sym typeface="Open Sans"/>
            </a:endParaRPr>
          </a:p>
          <a:p>
            <a:pPr indent="0" lvl="0" marL="0" rtl="0" algn="l">
              <a:lnSpc>
                <a:spcPct val="115000"/>
              </a:lnSpc>
              <a:spcBef>
                <a:spcPts val="1600"/>
              </a:spcBef>
              <a:spcAft>
                <a:spcPts val="0"/>
              </a:spcAft>
              <a:buNone/>
            </a:pPr>
            <a:r>
              <a:t/>
            </a:r>
            <a:endParaRPr sz="1200">
              <a:solidFill>
                <a:schemeClr val="dk2"/>
              </a:solidFill>
              <a:latin typeface="Open Sans"/>
              <a:ea typeface="Open Sans"/>
              <a:cs typeface="Open Sans"/>
              <a:sym typeface="Open Sans"/>
            </a:endParaRPr>
          </a:p>
          <a:p>
            <a:pPr indent="0" lvl="0" marL="0" rtl="0" algn="l">
              <a:lnSpc>
                <a:spcPct val="115000"/>
              </a:lnSpc>
              <a:spcBef>
                <a:spcPts val="1600"/>
              </a:spcBef>
              <a:spcAft>
                <a:spcPts val="0"/>
              </a:spcAft>
              <a:buNone/>
            </a:pPr>
            <a:r>
              <a:t/>
            </a:r>
            <a:endParaRPr sz="1200">
              <a:solidFill>
                <a:schemeClr val="dk2"/>
              </a:solidFill>
              <a:latin typeface="Open Sans"/>
              <a:ea typeface="Open Sans"/>
              <a:cs typeface="Open Sans"/>
              <a:sym typeface="Open Sans"/>
            </a:endParaRPr>
          </a:p>
          <a:p>
            <a:pPr indent="0" lvl="0" marL="0" rtl="0" algn="l">
              <a:lnSpc>
                <a:spcPct val="115000"/>
              </a:lnSpc>
              <a:spcBef>
                <a:spcPts val="1600"/>
              </a:spcBef>
              <a:spcAft>
                <a:spcPts val="0"/>
              </a:spcAft>
              <a:buNone/>
            </a:pPr>
            <a:r>
              <a:rPr lang="en" sz="1200">
                <a:solidFill>
                  <a:schemeClr val="dk2"/>
                </a:solidFill>
                <a:latin typeface="Open Sans"/>
                <a:ea typeface="Open Sans"/>
                <a:cs typeface="Open Sans"/>
                <a:sym typeface="Open Sans"/>
              </a:rPr>
              <a:t>[Insert source details here]</a:t>
            </a:r>
            <a:endParaRPr sz="1200">
              <a:solidFill>
                <a:schemeClr val="dk2"/>
              </a:solidFill>
              <a:latin typeface="Open Sans"/>
              <a:ea typeface="Open Sans"/>
              <a:cs typeface="Open Sans"/>
              <a:sym typeface="Open Sans"/>
            </a:endParaRPr>
          </a:p>
          <a:p>
            <a:pPr indent="0" lvl="0" marL="0" rtl="0" algn="l">
              <a:lnSpc>
                <a:spcPct val="115000"/>
              </a:lnSpc>
              <a:spcBef>
                <a:spcPts val="1600"/>
              </a:spcBef>
              <a:spcAft>
                <a:spcPts val="1600"/>
              </a:spcAft>
              <a:buNone/>
            </a:pPr>
            <a:r>
              <a:t/>
            </a:r>
            <a:endParaRPr sz="1200">
              <a:solidFill>
                <a:schemeClr val="dk2"/>
              </a:solidFill>
              <a:latin typeface="Open Sans"/>
              <a:ea typeface="Open Sans"/>
              <a:cs typeface="Open Sans"/>
              <a:sym typeface="Open Sans"/>
            </a:endParaRPr>
          </a:p>
        </p:txBody>
      </p:sp>
      <p:sp>
        <p:nvSpPr>
          <p:cNvPr id="218" name="Google Shape;218;p39"/>
          <p:cNvSpPr txBox="1"/>
          <p:nvPr/>
        </p:nvSpPr>
        <p:spPr>
          <a:xfrm>
            <a:off x="411250" y="1004815"/>
            <a:ext cx="7984800" cy="372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200">
                <a:solidFill>
                  <a:schemeClr val="dk2"/>
                </a:solidFill>
                <a:latin typeface="Open Sans"/>
                <a:ea typeface="Open Sans"/>
                <a:cs typeface="Open Sans"/>
                <a:sym typeface="Open Sans"/>
              </a:rPr>
              <a:t>Original Text: [insert original passage here]</a:t>
            </a:r>
            <a:endParaRPr sz="1200">
              <a:solidFill>
                <a:schemeClr val="dk2"/>
              </a:solidFill>
              <a:latin typeface="Open Sans"/>
              <a:ea typeface="Open Sans"/>
              <a:cs typeface="Open Sans"/>
              <a:sym typeface="Open Sans"/>
            </a:endParaRPr>
          </a:p>
          <a:p>
            <a:pPr indent="0" lvl="0" marL="0" rtl="0" algn="l">
              <a:lnSpc>
                <a:spcPct val="100000"/>
              </a:lnSpc>
              <a:spcBef>
                <a:spcPts val="0"/>
              </a:spcBef>
              <a:spcAft>
                <a:spcPts val="0"/>
              </a:spcAft>
              <a:buNone/>
            </a:pPr>
            <a:r>
              <a:t/>
            </a:r>
            <a:endParaRPr sz="1200">
              <a:solidFill>
                <a:schemeClr val="dk2"/>
              </a:solidFill>
              <a:latin typeface="Open Sans"/>
              <a:ea typeface="Open Sans"/>
              <a:cs typeface="Open Sans"/>
              <a:sym typeface="Open Sans"/>
            </a:endParaRPr>
          </a:p>
          <a:p>
            <a:pPr indent="0" lvl="0" marL="0" rtl="0" algn="l">
              <a:lnSpc>
                <a:spcPct val="100000"/>
              </a:lnSpc>
              <a:spcBef>
                <a:spcPts val="0"/>
              </a:spcBef>
              <a:spcAft>
                <a:spcPts val="0"/>
              </a:spcAft>
              <a:buNone/>
            </a:pPr>
            <a:r>
              <a:t/>
            </a:r>
            <a:endParaRPr sz="1200">
              <a:solidFill>
                <a:schemeClr val="dk2"/>
              </a:solidFill>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40"/>
          <p:cNvSpPr txBox="1"/>
          <p:nvPr/>
        </p:nvSpPr>
        <p:spPr>
          <a:xfrm>
            <a:off x="371400" y="375775"/>
            <a:ext cx="7497000" cy="1019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2500">
                <a:solidFill>
                  <a:srgbClr val="003C46"/>
                </a:solidFill>
                <a:latin typeface="Lexend Deca"/>
                <a:ea typeface="Lexend Deca"/>
                <a:cs typeface="Lexend Deca"/>
                <a:sym typeface="Lexend Deca"/>
              </a:rPr>
              <a:t>Example #2: Original Text</a:t>
            </a:r>
            <a:endParaRPr sz="2500">
              <a:solidFill>
                <a:srgbClr val="003C46"/>
              </a:solidFill>
              <a:latin typeface="Lexend Deca"/>
              <a:ea typeface="Lexend Deca"/>
              <a:cs typeface="Lexend Deca"/>
              <a:sym typeface="Lexend Deca"/>
            </a:endParaRPr>
          </a:p>
        </p:txBody>
      </p:sp>
      <p:pic>
        <p:nvPicPr>
          <p:cNvPr id="224" name="Google Shape;224;p40"/>
          <p:cNvPicPr preferRelativeResize="0"/>
          <p:nvPr/>
        </p:nvPicPr>
        <p:blipFill rotWithShape="1">
          <a:blip r:embed="rId3">
            <a:alphaModFix/>
          </a:blip>
          <a:srcRect b="13413" l="13413" r="13406" t="13406"/>
          <a:stretch/>
        </p:blipFill>
        <p:spPr>
          <a:xfrm>
            <a:off x="7499650" y="187241"/>
            <a:ext cx="1319491" cy="583199"/>
          </a:xfrm>
          <a:prstGeom prst="rect">
            <a:avLst/>
          </a:prstGeom>
          <a:noFill/>
          <a:ln>
            <a:noFill/>
          </a:ln>
        </p:spPr>
      </p:pic>
      <p:sp>
        <p:nvSpPr>
          <p:cNvPr id="225" name="Google Shape;225;p40"/>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rgbClr val="666666"/>
                </a:solidFill>
                <a:latin typeface="Open Sans"/>
                <a:ea typeface="Open Sans"/>
                <a:cs typeface="Open Sans"/>
                <a:sym typeface="Open Sans"/>
              </a:rPr>
              <a:t>© 2021 Turnitin LLC. All rights reserved.</a:t>
            </a:r>
            <a:endParaRPr sz="600">
              <a:solidFill>
                <a:srgbClr val="666666"/>
              </a:solidFill>
              <a:latin typeface="Open Sans"/>
              <a:ea typeface="Open Sans"/>
              <a:cs typeface="Open Sans"/>
              <a:sym typeface="Open Sans"/>
            </a:endParaRPr>
          </a:p>
        </p:txBody>
      </p:sp>
      <p:sp>
        <p:nvSpPr>
          <p:cNvPr id="226" name="Google Shape;226;p40"/>
          <p:cNvSpPr/>
          <p:nvPr/>
        </p:nvSpPr>
        <p:spPr>
          <a:xfrm>
            <a:off x="7227625" y="3447100"/>
            <a:ext cx="1439100" cy="12477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40"/>
          <p:cNvSpPr txBox="1"/>
          <p:nvPr/>
        </p:nvSpPr>
        <p:spPr>
          <a:xfrm>
            <a:off x="411250" y="1063075"/>
            <a:ext cx="7984800" cy="3774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solidFill>
                  <a:schemeClr val="dk2"/>
                </a:solidFill>
                <a:latin typeface="Open Sans"/>
                <a:ea typeface="Open Sans"/>
                <a:cs typeface="Open Sans"/>
                <a:sym typeface="Open Sans"/>
              </a:rPr>
              <a:t>[Insert passage here]</a:t>
            </a:r>
            <a:endParaRPr sz="1200">
              <a:solidFill>
                <a:schemeClr val="dk2"/>
              </a:solidFill>
              <a:latin typeface="Open Sans"/>
              <a:ea typeface="Open Sans"/>
              <a:cs typeface="Open Sans"/>
              <a:sym typeface="Open Sans"/>
            </a:endParaRPr>
          </a:p>
          <a:p>
            <a:pPr indent="0" lvl="0" marL="0" rtl="0" algn="l">
              <a:lnSpc>
                <a:spcPct val="115000"/>
              </a:lnSpc>
              <a:spcBef>
                <a:spcPts val="1600"/>
              </a:spcBef>
              <a:spcAft>
                <a:spcPts val="0"/>
              </a:spcAft>
              <a:buNone/>
            </a:pPr>
            <a:r>
              <a:t/>
            </a:r>
            <a:endParaRPr sz="1200">
              <a:solidFill>
                <a:schemeClr val="dk2"/>
              </a:solidFill>
              <a:latin typeface="Open Sans"/>
              <a:ea typeface="Open Sans"/>
              <a:cs typeface="Open Sans"/>
              <a:sym typeface="Open Sans"/>
            </a:endParaRPr>
          </a:p>
          <a:p>
            <a:pPr indent="0" lvl="0" marL="0" rtl="0" algn="l">
              <a:lnSpc>
                <a:spcPct val="115000"/>
              </a:lnSpc>
              <a:spcBef>
                <a:spcPts val="1600"/>
              </a:spcBef>
              <a:spcAft>
                <a:spcPts val="0"/>
              </a:spcAft>
              <a:buNone/>
            </a:pPr>
            <a:r>
              <a:t/>
            </a:r>
            <a:endParaRPr sz="1200">
              <a:solidFill>
                <a:schemeClr val="dk2"/>
              </a:solidFill>
              <a:latin typeface="Open Sans"/>
              <a:ea typeface="Open Sans"/>
              <a:cs typeface="Open Sans"/>
              <a:sym typeface="Open Sans"/>
            </a:endParaRPr>
          </a:p>
          <a:p>
            <a:pPr indent="0" lvl="0" marL="0" rtl="0" algn="l">
              <a:lnSpc>
                <a:spcPct val="115000"/>
              </a:lnSpc>
              <a:spcBef>
                <a:spcPts val="1600"/>
              </a:spcBef>
              <a:spcAft>
                <a:spcPts val="0"/>
              </a:spcAft>
              <a:buNone/>
            </a:pPr>
            <a:r>
              <a:t/>
            </a:r>
            <a:endParaRPr sz="1200">
              <a:solidFill>
                <a:schemeClr val="dk2"/>
              </a:solidFill>
              <a:latin typeface="Open Sans"/>
              <a:ea typeface="Open Sans"/>
              <a:cs typeface="Open Sans"/>
              <a:sym typeface="Open Sans"/>
            </a:endParaRPr>
          </a:p>
          <a:p>
            <a:pPr indent="0" lvl="0" marL="0" rtl="0" algn="l">
              <a:lnSpc>
                <a:spcPct val="115000"/>
              </a:lnSpc>
              <a:spcBef>
                <a:spcPts val="1600"/>
              </a:spcBef>
              <a:spcAft>
                <a:spcPts val="0"/>
              </a:spcAft>
              <a:buNone/>
            </a:pPr>
            <a:r>
              <a:t/>
            </a:r>
            <a:endParaRPr sz="1200">
              <a:solidFill>
                <a:schemeClr val="dk2"/>
              </a:solidFill>
              <a:latin typeface="Open Sans"/>
              <a:ea typeface="Open Sans"/>
              <a:cs typeface="Open Sans"/>
              <a:sym typeface="Open Sans"/>
            </a:endParaRPr>
          </a:p>
          <a:p>
            <a:pPr indent="0" lvl="0" marL="0" rtl="0" algn="l">
              <a:lnSpc>
                <a:spcPct val="115000"/>
              </a:lnSpc>
              <a:spcBef>
                <a:spcPts val="1600"/>
              </a:spcBef>
              <a:spcAft>
                <a:spcPts val="0"/>
              </a:spcAft>
              <a:buNone/>
            </a:pPr>
            <a:r>
              <a:t/>
            </a:r>
            <a:endParaRPr sz="1200">
              <a:solidFill>
                <a:schemeClr val="dk2"/>
              </a:solidFill>
              <a:latin typeface="Open Sans"/>
              <a:ea typeface="Open Sans"/>
              <a:cs typeface="Open Sans"/>
              <a:sym typeface="Open Sans"/>
            </a:endParaRPr>
          </a:p>
          <a:p>
            <a:pPr indent="0" lvl="0" marL="0" rtl="0" algn="l">
              <a:lnSpc>
                <a:spcPct val="115000"/>
              </a:lnSpc>
              <a:spcBef>
                <a:spcPts val="1600"/>
              </a:spcBef>
              <a:spcAft>
                <a:spcPts val="0"/>
              </a:spcAft>
              <a:buNone/>
            </a:pPr>
            <a:r>
              <a:rPr lang="en" sz="1200">
                <a:solidFill>
                  <a:schemeClr val="dk2"/>
                </a:solidFill>
                <a:latin typeface="Open Sans"/>
                <a:ea typeface="Open Sans"/>
                <a:cs typeface="Open Sans"/>
                <a:sym typeface="Open Sans"/>
              </a:rPr>
              <a:t>[Insert source details here]</a:t>
            </a:r>
            <a:endParaRPr sz="1200">
              <a:solidFill>
                <a:schemeClr val="dk2"/>
              </a:solidFill>
              <a:latin typeface="Open Sans"/>
              <a:ea typeface="Open Sans"/>
              <a:cs typeface="Open Sans"/>
              <a:sym typeface="Open Sans"/>
            </a:endParaRPr>
          </a:p>
          <a:p>
            <a:pPr indent="0" lvl="0" marL="0" rtl="0" algn="l">
              <a:lnSpc>
                <a:spcPct val="115000"/>
              </a:lnSpc>
              <a:spcBef>
                <a:spcPts val="1600"/>
              </a:spcBef>
              <a:spcAft>
                <a:spcPts val="1600"/>
              </a:spcAft>
              <a:buNone/>
            </a:pPr>
            <a:r>
              <a:t/>
            </a:r>
            <a:endParaRPr sz="1200">
              <a:solidFill>
                <a:schemeClr val="dk2"/>
              </a:solidFill>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41"/>
          <p:cNvSpPr txBox="1"/>
          <p:nvPr/>
        </p:nvSpPr>
        <p:spPr>
          <a:xfrm>
            <a:off x="371400" y="375775"/>
            <a:ext cx="7497000" cy="1019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2500">
                <a:solidFill>
                  <a:srgbClr val="003C46"/>
                </a:solidFill>
                <a:latin typeface="Lexend Deca"/>
                <a:ea typeface="Lexend Deca"/>
                <a:cs typeface="Lexend Deca"/>
                <a:sym typeface="Lexend Deca"/>
              </a:rPr>
              <a:t>Example #2: Paraphrased Text</a:t>
            </a:r>
            <a:endParaRPr sz="2500">
              <a:solidFill>
                <a:srgbClr val="003C46"/>
              </a:solidFill>
              <a:latin typeface="Lexend Deca"/>
              <a:ea typeface="Lexend Deca"/>
              <a:cs typeface="Lexend Deca"/>
              <a:sym typeface="Lexend Deca"/>
            </a:endParaRPr>
          </a:p>
        </p:txBody>
      </p:sp>
      <p:pic>
        <p:nvPicPr>
          <p:cNvPr id="233" name="Google Shape;233;p41"/>
          <p:cNvPicPr preferRelativeResize="0"/>
          <p:nvPr/>
        </p:nvPicPr>
        <p:blipFill rotWithShape="1">
          <a:blip r:embed="rId3">
            <a:alphaModFix/>
          </a:blip>
          <a:srcRect b="13413" l="13413" r="13406" t="13406"/>
          <a:stretch/>
        </p:blipFill>
        <p:spPr>
          <a:xfrm>
            <a:off x="7499650" y="187241"/>
            <a:ext cx="1319491" cy="583199"/>
          </a:xfrm>
          <a:prstGeom prst="rect">
            <a:avLst/>
          </a:prstGeom>
          <a:noFill/>
          <a:ln>
            <a:noFill/>
          </a:ln>
        </p:spPr>
      </p:pic>
      <p:sp>
        <p:nvSpPr>
          <p:cNvPr id="234" name="Google Shape;234;p41"/>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rgbClr val="666666"/>
                </a:solidFill>
                <a:latin typeface="Open Sans"/>
                <a:ea typeface="Open Sans"/>
                <a:cs typeface="Open Sans"/>
                <a:sym typeface="Open Sans"/>
              </a:rPr>
              <a:t>© 2021 Turnitin LLC. All rights reserved.</a:t>
            </a:r>
            <a:endParaRPr sz="600">
              <a:solidFill>
                <a:srgbClr val="666666"/>
              </a:solidFill>
              <a:latin typeface="Open Sans"/>
              <a:ea typeface="Open Sans"/>
              <a:cs typeface="Open Sans"/>
              <a:sym typeface="Open Sans"/>
            </a:endParaRPr>
          </a:p>
        </p:txBody>
      </p:sp>
      <p:sp>
        <p:nvSpPr>
          <p:cNvPr id="235" name="Google Shape;235;p41"/>
          <p:cNvSpPr/>
          <p:nvPr/>
        </p:nvSpPr>
        <p:spPr>
          <a:xfrm>
            <a:off x="7227625" y="3447100"/>
            <a:ext cx="1439100" cy="12477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41"/>
          <p:cNvSpPr txBox="1"/>
          <p:nvPr/>
        </p:nvSpPr>
        <p:spPr>
          <a:xfrm>
            <a:off x="411250" y="1611175"/>
            <a:ext cx="7984800" cy="3774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solidFill>
                  <a:schemeClr val="dk2"/>
                </a:solidFill>
                <a:latin typeface="Open Sans"/>
                <a:ea typeface="Open Sans"/>
                <a:cs typeface="Open Sans"/>
                <a:sym typeface="Open Sans"/>
              </a:rPr>
              <a:t>[Insert passage here]</a:t>
            </a:r>
            <a:endParaRPr sz="1200">
              <a:solidFill>
                <a:schemeClr val="dk2"/>
              </a:solidFill>
              <a:latin typeface="Open Sans"/>
              <a:ea typeface="Open Sans"/>
              <a:cs typeface="Open Sans"/>
              <a:sym typeface="Open Sans"/>
            </a:endParaRPr>
          </a:p>
          <a:p>
            <a:pPr indent="0" lvl="0" marL="0" rtl="0" algn="l">
              <a:lnSpc>
                <a:spcPct val="115000"/>
              </a:lnSpc>
              <a:spcBef>
                <a:spcPts val="1600"/>
              </a:spcBef>
              <a:spcAft>
                <a:spcPts val="0"/>
              </a:spcAft>
              <a:buNone/>
            </a:pPr>
            <a:r>
              <a:t/>
            </a:r>
            <a:endParaRPr sz="1200">
              <a:solidFill>
                <a:schemeClr val="dk2"/>
              </a:solidFill>
              <a:latin typeface="Open Sans"/>
              <a:ea typeface="Open Sans"/>
              <a:cs typeface="Open Sans"/>
              <a:sym typeface="Open Sans"/>
            </a:endParaRPr>
          </a:p>
          <a:p>
            <a:pPr indent="0" lvl="0" marL="0" rtl="0" algn="l">
              <a:lnSpc>
                <a:spcPct val="115000"/>
              </a:lnSpc>
              <a:spcBef>
                <a:spcPts val="1600"/>
              </a:spcBef>
              <a:spcAft>
                <a:spcPts val="0"/>
              </a:spcAft>
              <a:buNone/>
            </a:pPr>
            <a:r>
              <a:t/>
            </a:r>
            <a:endParaRPr sz="1200">
              <a:solidFill>
                <a:schemeClr val="dk2"/>
              </a:solidFill>
              <a:latin typeface="Open Sans"/>
              <a:ea typeface="Open Sans"/>
              <a:cs typeface="Open Sans"/>
              <a:sym typeface="Open Sans"/>
            </a:endParaRPr>
          </a:p>
          <a:p>
            <a:pPr indent="0" lvl="0" marL="0" rtl="0" algn="l">
              <a:lnSpc>
                <a:spcPct val="115000"/>
              </a:lnSpc>
              <a:spcBef>
                <a:spcPts val="1600"/>
              </a:spcBef>
              <a:spcAft>
                <a:spcPts val="0"/>
              </a:spcAft>
              <a:buNone/>
            </a:pPr>
            <a:r>
              <a:t/>
            </a:r>
            <a:endParaRPr sz="1200">
              <a:solidFill>
                <a:schemeClr val="dk2"/>
              </a:solidFill>
              <a:latin typeface="Open Sans"/>
              <a:ea typeface="Open Sans"/>
              <a:cs typeface="Open Sans"/>
              <a:sym typeface="Open Sans"/>
            </a:endParaRPr>
          </a:p>
          <a:p>
            <a:pPr indent="0" lvl="0" marL="0" rtl="0" algn="l">
              <a:lnSpc>
                <a:spcPct val="115000"/>
              </a:lnSpc>
              <a:spcBef>
                <a:spcPts val="1600"/>
              </a:spcBef>
              <a:spcAft>
                <a:spcPts val="0"/>
              </a:spcAft>
              <a:buNone/>
            </a:pPr>
            <a:r>
              <a:t/>
            </a:r>
            <a:endParaRPr sz="1200">
              <a:solidFill>
                <a:schemeClr val="dk2"/>
              </a:solidFill>
              <a:latin typeface="Open Sans"/>
              <a:ea typeface="Open Sans"/>
              <a:cs typeface="Open Sans"/>
              <a:sym typeface="Open Sans"/>
            </a:endParaRPr>
          </a:p>
          <a:p>
            <a:pPr indent="0" lvl="0" marL="0" rtl="0" algn="l">
              <a:lnSpc>
                <a:spcPct val="115000"/>
              </a:lnSpc>
              <a:spcBef>
                <a:spcPts val="1600"/>
              </a:spcBef>
              <a:spcAft>
                <a:spcPts val="0"/>
              </a:spcAft>
              <a:buNone/>
            </a:pPr>
            <a:r>
              <a:rPr lang="en" sz="1200">
                <a:solidFill>
                  <a:schemeClr val="dk2"/>
                </a:solidFill>
                <a:latin typeface="Open Sans"/>
                <a:ea typeface="Open Sans"/>
                <a:cs typeface="Open Sans"/>
                <a:sym typeface="Open Sans"/>
              </a:rPr>
              <a:t>[Insert source details here]</a:t>
            </a:r>
            <a:endParaRPr sz="1200">
              <a:solidFill>
                <a:schemeClr val="dk2"/>
              </a:solidFill>
              <a:latin typeface="Open Sans"/>
              <a:ea typeface="Open Sans"/>
              <a:cs typeface="Open Sans"/>
              <a:sym typeface="Open Sans"/>
            </a:endParaRPr>
          </a:p>
          <a:p>
            <a:pPr indent="0" lvl="0" marL="0" rtl="0" algn="l">
              <a:lnSpc>
                <a:spcPct val="115000"/>
              </a:lnSpc>
              <a:spcBef>
                <a:spcPts val="1600"/>
              </a:spcBef>
              <a:spcAft>
                <a:spcPts val="1600"/>
              </a:spcAft>
              <a:buNone/>
            </a:pPr>
            <a:r>
              <a:t/>
            </a:r>
            <a:endParaRPr sz="1200">
              <a:solidFill>
                <a:schemeClr val="dk2"/>
              </a:solidFill>
              <a:latin typeface="Open Sans"/>
              <a:ea typeface="Open Sans"/>
              <a:cs typeface="Open Sans"/>
              <a:sym typeface="Open Sans"/>
            </a:endParaRPr>
          </a:p>
        </p:txBody>
      </p:sp>
      <p:sp>
        <p:nvSpPr>
          <p:cNvPr id="237" name="Google Shape;237;p41"/>
          <p:cNvSpPr txBox="1"/>
          <p:nvPr/>
        </p:nvSpPr>
        <p:spPr>
          <a:xfrm>
            <a:off x="411250" y="1004815"/>
            <a:ext cx="7984800" cy="372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200">
                <a:solidFill>
                  <a:schemeClr val="dk2"/>
                </a:solidFill>
                <a:latin typeface="Open Sans"/>
                <a:ea typeface="Open Sans"/>
                <a:cs typeface="Open Sans"/>
                <a:sym typeface="Open Sans"/>
              </a:rPr>
              <a:t>Original Text: [insert original passage here]</a:t>
            </a:r>
            <a:endParaRPr sz="1200">
              <a:solidFill>
                <a:schemeClr val="dk2"/>
              </a:solidFill>
              <a:latin typeface="Open Sans"/>
              <a:ea typeface="Open Sans"/>
              <a:cs typeface="Open Sans"/>
              <a:sym typeface="Open Sans"/>
            </a:endParaRPr>
          </a:p>
          <a:p>
            <a:pPr indent="0" lvl="0" marL="0" rtl="0" algn="l">
              <a:lnSpc>
                <a:spcPct val="100000"/>
              </a:lnSpc>
              <a:spcBef>
                <a:spcPts val="0"/>
              </a:spcBef>
              <a:spcAft>
                <a:spcPts val="0"/>
              </a:spcAft>
              <a:buNone/>
            </a:pPr>
            <a:r>
              <a:t/>
            </a:r>
            <a:endParaRPr sz="1200">
              <a:solidFill>
                <a:schemeClr val="dk2"/>
              </a:solidFill>
              <a:latin typeface="Open Sans"/>
              <a:ea typeface="Open Sans"/>
              <a:cs typeface="Open Sans"/>
              <a:sym typeface="Open Sans"/>
            </a:endParaRPr>
          </a:p>
          <a:p>
            <a:pPr indent="0" lvl="0" marL="0" rtl="0" algn="l">
              <a:lnSpc>
                <a:spcPct val="100000"/>
              </a:lnSpc>
              <a:spcBef>
                <a:spcPts val="0"/>
              </a:spcBef>
              <a:spcAft>
                <a:spcPts val="0"/>
              </a:spcAft>
              <a:buNone/>
            </a:pPr>
            <a:r>
              <a:t/>
            </a:r>
            <a:endParaRPr sz="1200">
              <a:solidFill>
                <a:schemeClr val="dk2"/>
              </a:solidFill>
              <a:latin typeface="Open Sans"/>
              <a:ea typeface="Open Sans"/>
              <a:cs typeface="Open Sans"/>
              <a:sym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2C4C7"/>
        </a:solidFill>
      </p:bgPr>
    </p:bg>
    <p:spTree>
      <p:nvGrpSpPr>
        <p:cNvPr id="241" name="Shape 241"/>
        <p:cNvGrpSpPr/>
        <p:nvPr/>
      </p:nvGrpSpPr>
      <p:grpSpPr>
        <a:xfrm>
          <a:off x="0" y="0"/>
          <a:ext cx="0" cy="0"/>
          <a:chOff x="0" y="0"/>
          <a:chExt cx="0" cy="0"/>
        </a:xfrm>
      </p:grpSpPr>
      <p:sp>
        <p:nvSpPr>
          <p:cNvPr id="242" name="Google Shape;242;p42"/>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rgbClr val="B2C4C7"/>
                </a:solidFill>
                <a:latin typeface="Open Sans"/>
                <a:ea typeface="Open Sans"/>
                <a:cs typeface="Open Sans"/>
                <a:sym typeface="Open Sans"/>
              </a:rPr>
              <a:t>© 2021 Turnitin LLC. All rights reserved.</a:t>
            </a:r>
            <a:endParaRPr sz="600">
              <a:solidFill>
                <a:srgbClr val="B2C4C7"/>
              </a:solidFill>
              <a:latin typeface="Open Sans"/>
              <a:ea typeface="Open Sans"/>
              <a:cs typeface="Open Sans"/>
              <a:sym typeface="Open Sans"/>
            </a:endParaRPr>
          </a:p>
        </p:txBody>
      </p:sp>
      <p:pic>
        <p:nvPicPr>
          <p:cNvPr id="243" name="Google Shape;243;p42"/>
          <p:cNvPicPr preferRelativeResize="0"/>
          <p:nvPr/>
        </p:nvPicPr>
        <p:blipFill rotWithShape="1">
          <a:blip r:embed="rId3">
            <a:alphaModFix/>
          </a:blip>
          <a:srcRect b="13413" l="13413" r="13406" t="13406"/>
          <a:stretch/>
        </p:blipFill>
        <p:spPr>
          <a:xfrm>
            <a:off x="7499650" y="187241"/>
            <a:ext cx="1319491" cy="583199"/>
          </a:xfrm>
          <a:prstGeom prst="rect">
            <a:avLst/>
          </a:prstGeom>
          <a:noFill/>
          <a:ln>
            <a:noFill/>
          </a:ln>
        </p:spPr>
      </p:pic>
      <p:sp>
        <p:nvSpPr>
          <p:cNvPr id="244" name="Google Shape;244;p42"/>
          <p:cNvSpPr txBox="1"/>
          <p:nvPr/>
        </p:nvSpPr>
        <p:spPr>
          <a:xfrm>
            <a:off x="823500" y="2103750"/>
            <a:ext cx="7497000" cy="936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sz="4500">
                <a:solidFill>
                  <a:srgbClr val="003C46"/>
                </a:solidFill>
                <a:latin typeface="Lexend Deca"/>
                <a:ea typeface="Lexend Deca"/>
                <a:cs typeface="Lexend Deca"/>
                <a:sym typeface="Lexend Deca"/>
              </a:rPr>
              <a:t>Let’s play</a:t>
            </a:r>
            <a:endParaRPr sz="4500">
              <a:solidFill>
                <a:srgbClr val="003C46"/>
              </a:solidFill>
              <a:latin typeface="Lexend Deca"/>
              <a:ea typeface="Lexend Deca"/>
              <a:cs typeface="Lexend Deca"/>
              <a:sym typeface="Lexend Deca"/>
            </a:endParaRPr>
          </a:p>
          <a:p>
            <a:pPr indent="0" lvl="0" marL="0" rtl="0" algn="l">
              <a:lnSpc>
                <a:spcPct val="100000"/>
              </a:lnSpc>
              <a:spcBef>
                <a:spcPts val="0"/>
              </a:spcBef>
              <a:spcAft>
                <a:spcPts val="0"/>
              </a:spcAft>
              <a:buNone/>
            </a:pPr>
            <a:r>
              <a:t/>
            </a:r>
            <a:endParaRPr sz="4300">
              <a:solidFill>
                <a:srgbClr val="003C46"/>
              </a:solidFill>
              <a:latin typeface="Lexend Deca"/>
              <a:ea typeface="Lexend Deca"/>
              <a:cs typeface="Lexend Deca"/>
              <a:sym typeface="Lexend Deca"/>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43"/>
          <p:cNvSpPr txBox="1"/>
          <p:nvPr/>
        </p:nvSpPr>
        <p:spPr>
          <a:xfrm>
            <a:off x="371400" y="375775"/>
            <a:ext cx="7497000" cy="1019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2500">
                <a:solidFill>
                  <a:srgbClr val="003C46"/>
                </a:solidFill>
                <a:latin typeface="Lexend Deca"/>
                <a:ea typeface="Lexend Deca"/>
                <a:cs typeface="Lexend Deca"/>
                <a:sym typeface="Lexend Deca"/>
              </a:rPr>
              <a:t>Challenge </a:t>
            </a:r>
            <a:r>
              <a:rPr lang="en" sz="2500">
                <a:solidFill>
                  <a:srgbClr val="003C46"/>
                </a:solidFill>
                <a:latin typeface="Lexend Deca"/>
                <a:ea typeface="Lexend Deca"/>
                <a:cs typeface="Lexend Deca"/>
                <a:sym typeface="Lexend Deca"/>
              </a:rPr>
              <a:t>#1: Paraphrased Text</a:t>
            </a:r>
            <a:endParaRPr sz="2500">
              <a:solidFill>
                <a:srgbClr val="003C46"/>
              </a:solidFill>
              <a:latin typeface="Lexend Deca"/>
              <a:ea typeface="Lexend Deca"/>
              <a:cs typeface="Lexend Deca"/>
              <a:sym typeface="Lexend Deca"/>
            </a:endParaRPr>
          </a:p>
        </p:txBody>
      </p:sp>
      <p:pic>
        <p:nvPicPr>
          <p:cNvPr id="250" name="Google Shape;250;p43"/>
          <p:cNvPicPr preferRelativeResize="0"/>
          <p:nvPr/>
        </p:nvPicPr>
        <p:blipFill rotWithShape="1">
          <a:blip r:embed="rId3">
            <a:alphaModFix/>
          </a:blip>
          <a:srcRect b="13413" l="13413" r="13406" t="13406"/>
          <a:stretch/>
        </p:blipFill>
        <p:spPr>
          <a:xfrm>
            <a:off x="7499650" y="187241"/>
            <a:ext cx="1319491" cy="583199"/>
          </a:xfrm>
          <a:prstGeom prst="rect">
            <a:avLst/>
          </a:prstGeom>
          <a:noFill/>
          <a:ln>
            <a:noFill/>
          </a:ln>
        </p:spPr>
      </p:pic>
      <p:sp>
        <p:nvSpPr>
          <p:cNvPr id="251" name="Google Shape;251;p43"/>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rgbClr val="666666"/>
                </a:solidFill>
                <a:latin typeface="Open Sans"/>
                <a:ea typeface="Open Sans"/>
                <a:cs typeface="Open Sans"/>
                <a:sym typeface="Open Sans"/>
              </a:rPr>
              <a:t>© 2021 Turnitin LLC. All rights reserved.</a:t>
            </a:r>
            <a:endParaRPr sz="600">
              <a:solidFill>
                <a:srgbClr val="666666"/>
              </a:solidFill>
              <a:latin typeface="Open Sans"/>
              <a:ea typeface="Open Sans"/>
              <a:cs typeface="Open Sans"/>
              <a:sym typeface="Open Sans"/>
            </a:endParaRPr>
          </a:p>
        </p:txBody>
      </p:sp>
      <p:sp>
        <p:nvSpPr>
          <p:cNvPr id="252" name="Google Shape;252;p43"/>
          <p:cNvSpPr/>
          <p:nvPr/>
        </p:nvSpPr>
        <p:spPr>
          <a:xfrm>
            <a:off x="7227625" y="3447100"/>
            <a:ext cx="1439100" cy="12477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43"/>
          <p:cNvSpPr txBox="1"/>
          <p:nvPr/>
        </p:nvSpPr>
        <p:spPr>
          <a:xfrm>
            <a:off x="411250" y="1611175"/>
            <a:ext cx="7984800" cy="3774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solidFill>
                  <a:schemeClr val="dk2"/>
                </a:solidFill>
                <a:latin typeface="Open Sans"/>
                <a:ea typeface="Open Sans"/>
                <a:cs typeface="Open Sans"/>
                <a:sym typeface="Open Sans"/>
              </a:rPr>
              <a:t>[Insert passage here]</a:t>
            </a:r>
            <a:endParaRPr sz="1200">
              <a:solidFill>
                <a:schemeClr val="dk2"/>
              </a:solidFill>
              <a:latin typeface="Open Sans"/>
              <a:ea typeface="Open Sans"/>
              <a:cs typeface="Open Sans"/>
              <a:sym typeface="Open Sans"/>
            </a:endParaRPr>
          </a:p>
          <a:p>
            <a:pPr indent="0" lvl="0" marL="0" rtl="0" algn="l">
              <a:lnSpc>
                <a:spcPct val="115000"/>
              </a:lnSpc>
              <a:spcBef>
                <a:spcPts val="1600"/>
              </a:spcBef>
              <a:spcAft>
                <a:spcPts val="0"/>
              </a:spcAft>
              <a:buNone/>
            </a:pPr>
            <a:r>
              <a:t/>
            </a:r>
            <a:endParaRPr sz="1200">
              <a:solidFill>
                <a:schemeClr val="dk2"/>
              </a:solidFill>
              <a:latin typeface="Open Sans"/>
              <a:ea typeface="Open Sans"/>
              <a:cs typeface="Open Sans"/>
              <a:sym typeface="Open Sans"/>
            </a:endParaRPr>
          </a:p>
          <a:p>
            <a:pPr indent="0" lvl="0" marL="0" rtl="0" algn="l">
              <a:lnSpc>
                <a:spcPct val="115000"/>
              </a:lnSpc>
              <a:spcBef>
                <a:spcPts val="1600"/>
              </a:spcBef>
              <a:spcAft>
                <a:spcPts val="0"/>
              </a:spcAft>
              <a:buNone/>
            </a:pPr>
            <a:r>
              <a:t/>
            </a:r>
            <a:endParaRPr sz="1200">
              <a:solidFill>
                <a:schemeClr val="dk2"/>
              </a:solidFill>
              <a:latin typeface="Open Sans"/>
              <a:ea typeface="Open Sans"/>
              <a:cs typeface="Open Sans"/>
              <a:sym typeface="Open Sans"/>
            </a:endParaRPr>
          </a:p>
          <a:p>
            <a:pPr indent="0" lvl="0" marL="0" rtl="0" algn="l">
              <a:lnSpc>
                <a:spcPct val="115000"/>
              </a:lnSpc>
              <a:spcBef>
                <a:spcPts val="1600"/>
              </a:spcBef>
              <a:spcAft>
                <a:spcPts val="0"/>
              </a:spcAft>
              <a:buNone/>
            </a:pPr>
            <a:r>
              <a:t/>
            </a:r>
            <a:endParaRPr sz="1200">
              <a:solidFill>
                <a:schemeClr val="dk2"/>
              </a:solidFill>
              <a:latin typeface="Open Sans"/>
              <a:ea typeface="Open Sans"/>
              <a:cs typeface="Open Sans"/>
              <a:sym typeface="Open Sans"/>
            </a:endParaRPr>
          </a:p>
          <a:p>
            <a:pPr indent="0" lvl="0" marL="0" rtl="0" algn="l">
              <a:lnSpc>
                <a:spcPct val="115000"/>
              </a:lnSpc>
              <a:spcBef>
                <a:spcPts val="1600"/>
              </a:spcBef>
              <a:spcAft>
                <a:spcPts val="0"/>
              </a:spcAft>
              <a:buNone/>
            </a:pPr>
            <a:r>
              <a:t/>
            </a:r>
            <a:endParaRPr sz="1200">
              <a:solidFill>
                <a:schemeClr val="dk2"/>
              </a:solidFill>
              <a:latin typeface="Open Sans"/>
              <a:ea typeface="Open Sans"/>
              <a:cs typeface="Open Sans"/>
              <a:sym typeface="Open Sans"/>
            </a:endParaRPr>
          </a:p>
          <a:p>
            <a:pPr indent="0" lvl="0" marL="0" rtl="0" algn="l">
              <a:lnSpc>
                <a:spcPct val="115000"/>
              </a:lnSpc>
              <a:spcBef>
                <a:spcPts val="1600"/>
              </a:spcBef>
              <a:spcAft>
                <a:spcPts val="0"/>
              </a:spcAft>
              <a:buNone/>
            </a:pPr>
            <a:r>
              <a:rPr lang="en" sz="1200">
                <a:solidFill>
                  <a:schemeClr val="dk2"/>
                </a:solidFill>
                <a:latin typeface="Open Sans"/>
                <a:ea typeface="Open Sans"/>
                <a:cs typeface="Open Sans"/>
                <a:sym typeface="Open Sans"/>
              </a:rPr>
              <a:t>[Insert source details here]</a:t>
            </a:r>
            <a:endParaRPr sz="1200">
              <a:solidFill>
                <a:schemeClr val="dk2"/>
              </a:solidFill>
              <a:latin typeface="Open Sans"/>
              <a:ea typeface="Open Sans"/>
              <a:cs typeface="Open Sans"/>
              <a:sym typeface="Open Sans"/>
            </a:endParaRPr>
          </a:p>
          <a:p>
            <a:pPr indent="0" lvl="0" marL="0" rtl="0" algn="l">
              <a:lnSpc>
                <a:spcPct val="115000"/>
              </a:lnSpc>
              <a:spcBef>
                <a:spcPts val="1600"/>
              </a:spcBef>
              <a:spcAft>
                <a:spcPts val="1600"/>
              </a:spcAft>
              <a:buNone/>
            </a:pPr>
            <a:r>
              <a:t/>
            </a:r>
            <a:endParaRPr sz="1200">
              <a:solidFill>
                <a:schemeClr val="dk2"/>
              </a:solidFill>
              <a:latin typeface="Open Sans"/>
              <a:ea typeface="Open Sans"/>
              <a:cs typeface="Open Sans"/>
              <a:sym typeface="Open Sans"/>
            </a:endParaRPr>
          </a:p>
        </p:txBody>
      </p:sp>
      <p:sp>
        <p:nvSpPr>
          <p:cNvPr id="254" name="Google Shape;254;p43"/>
          <p:cNvSpPr txBox="1"/>
          <p:nvPr/>
        </p:nvSpPr>
        <p:spPr>
          <a:xfrm>
            <a:off x="411250" y="1004815"/>
            <a:ext cx="7984800" cy="372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200">
                <a:solidFill>
                  <a:schemeClr val="dk2"/>
                </a:solidFill>
                <a:latin typeface="Open Sans"/>
                <a:ea typeface="Open Sans"/>
                <a:cs typeface="Open Sans"/>
                <a:sym typeface="Open Sans"/>
              </a:rPr>
              <a:t>Original Text: [insert original passage here]</a:t>
            </a:r>
            <a:endParaRPr sz="1200">
              <a:solidFill>
                <a:schemeClr val="dk2"/>
              </a:solidFill>
              <a:latin typeface="Open Sans"/>
              <a:ea typeface="Open Sans"/>
              <a:cs typeface="Open Sans"/>
              <a:sym typeface="Open Sans"/>
            </a:endParaRPr>
          </a:p>
          <a:p>
            <a:pPr indent="0" lvl="0" marL="0" rtl="0" algn="l">
              <a:lnSpc>
                <a:spcPct val="100000"/>
              </a:lnSpc>
              <a:spcBef>
                <a:spcPts val="0"/>
              </a:spcBef>
              <a:spcAft>
                <a:spcPts val="0"/>
              </a:spcAft>
              <a:buNone/>
            </a:pPr>
            <a:r>
              <a:t/>
            </a:r>
            <a:endParaRPr sz="1200">
              <a:solidFill>
                <a:schemeClr val="dk2"/>
              </a:solidFill>
              <a:latin typeface="Open Sans"/>
              <a:ea typeface="Open Sans"/>
              <a:cs typeface="Open Sans"/>
              <a:sym typeface="Open Sans"/>
            </a:endParaRPr>
          </a:p>
          <a:p>
            <a:pPr indent="0" lvl="0" marL="0" rtl="0" algn="l">
              <a:lnSpc>
                <a:spcPct val="100000"/>
              </a:lnSpc>
              <a:spcBef>
                <a:spcPts val="0"/>
              </a:spcBef>
              <a:spcAft>
                <a:spcPts val="0"/>
              </a:spcAft>
              <a:buNone/>
            </a:pPr>
            <a:r>
              <a:t/>
            </a:r>
            <a:endParaRPr sz="1200">
              <a:solidFill>
                <a:schemeClr val="dk2"/>
              </a:solidFill>
              <a:latin typeface="Open Sans"/>
              <a:ea typeface="Open Sans"/>
              <a:cs typeface="Open Sans"/>
              <a:sym typeface="Open Sans"/>
            </a:endParaRPr>
          </a:p>
          <a:p>
            <a:pPr indent="0" lvl="0" marL="0" rtl="0" algn="l">
              <a:lnSpc>
                <a:spcPct val="100000"/>
              </a:lnSpc>
              <a:spcBef>
                <a:spcPts val="0"/>
              </a:spcBef>
              <a:spcAft>
                <a:spcPts val="0"/>
              </a:spcAft>
              <a:buNone/>
            </a:pPr>
            <a:r>
              <a:t/>
            </a:r>
            <a:endParaRPr sz="1200">
              <a:solidFill>
                <a:schemeClr val="dk2"/>
              </a:solidFill>
              <a:latin typeface="Open Sans"/>
              <a:ea typeface="Open Sans"/>
              <a:cs typeface="Open Sans"/>
              <a:sym typeface="Open Sa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44"/>
          <p:cNvSpPr txBox="1"/>
          <p:nvPr/>
        </p:nvSpPr>
        <p:spPr>
          <a:xfrm>
            <a:off x="455125" y="1031850"/>
            <a:ext cx="5059500" cy="1539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3900">
                <a:solidFill>
                  <a:srgbClr val="003C46"/>
                </a:solidFill>
                <a:latin typeface="Lexend Deca"/>
                <a:ea typeface="Lexend Deca"/>
                <a:cs typeface="Lexend Deca"/>
                <a:sym typeface="Lexend Deca"/>
              </a:rPr>
              <a:t>Can you paraphrase these passages?</a:t>
            </a:r>
            <a:endParaRPr sz="3900">
              <a:solidFill>
                <a:srgbClr val="003C46"/>
              </a:solidFill>
              <a:latin typeface="Lexend Deca"/>
              <a:ea typeface="Lexend Deca"/>
              <a:cs typeface="Lexend Deca"/>
              <a:sym typeface="Lexend Deca"/>
            </a:endParaRPr>
          </a:p>
          <a:p>
            <a:pPr indent="0" lvl="0" marL="0" rtl="0" algn="l">
              <a:lnSpc>
                <a:spcPct val="100000"/>
              </a:lnSpc>
              <a:spcBef>
                <a:spcPts val="0"/>
              </a:spcBef>
              <a:spcAft>
                <a:spcPts val="0"/>
              </a:spcAft>
              <a:buNone/>
            </a:pPr>
            <a:r>
              <a:t/>
            </a:r>
            <a:endParaRPr sz="3100">
              <a:solidFill>
                <a:srgbClr val="003C46"/>
              </a:solidFill>
              <a:latin typeface="Lexend Deca"/>
              <a:ea typeface="Lexend Deca"/>
              <a:cs typeface="Lexend Deca"/>
              <a:sym typeface="Lexend Deca"/>
            </a:endParaRPr>
          </a:p>
        </p:txBody>
      </p:sp>
      <p:pic>
        <p:nvPicPr>
          <p:cNvPr id="260" name="Google Shape;260;p44"/>
          <p:cNvPicPr preferRelativeResize="0"/>
          <p:nvPr/>
        </p:nvPicPr>
        <p:blipFill rotWithShape="1">
          <a:blip r:embed="rId3">
            <a:alphaModFix/>
          </a:blip>
          <a:srcRect b="13413" l="13413" r="13406" t="13406"/>
          <a:stretch/>
        </p:blipFill>
        <p:spPr>
          <a:xfrm>
            <a:off x="7499650" y="187241"/>
            <a:ext cx="1319491" cy="583199"/>
          </a:xfrm>
          <a:prstGeom prst="rect">
            <a:avLst/>
          </a:prstGeom>
          <a:noFill/>
          <a:ln>
            <a:noFill/>
          </a:ln>
        </p:spPr>
      </p:pic>
      <p:sp>
        <p:nvSpPr>
          <p:cNvPr id="261" name="Google Shape;261;p44"/>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rgbClr val="666666"/>
                </a:solidFill>
                <a:latin typeface="Open Sans"/>
                <a:ea typeface="Open Sans"/>
                <a:cs typeface="Open Sans"/>
                <a:sym typeface="Open Sans"/>
              </a:rPr>
              <a:t>© 2021 Turnitin LLC. All rights reserved.</a:t>
            </a:r>
            <a:endParaRPr sz="600">
              <a:solidFill>
                <a:srgbClr val="666666"/>
              </a:solidFill>
              <a:latin typeface="Open Sans"/>
              <a:ea typeface="Open Sans"/>
              <a:cs typeface="Open Sans"/>
              <a:sym typeface="Open Sans"/>
            </a:endParaRPr>
          </a:p>
        </p:txBody>
      </p:sp>
      <p:sp>
        <p:nvSpPr>
          <p:cNvPr id="262" name="Google Shape;262;p44"/>
          <p:cNvSpPr/>
          <p:nvPr/>
        </p:nvSpPr>
        <p:spPr>
          <a:xfrm>
            <a:off x="7227625" y="3447100"/>
            <a:ext cx="1439100" cy="12477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63" name="Google Shape;263;p44"/>
          <p:cNvPicPr preferRelativeResize="0"/>
          <p:nvPr/>
        </p:nvPicPr>
        <p:blipFill>
          <a:blip r:embed="rId4">
            <a:alphaModFix/>
          </a:blip>
          <a:stretch>
            <a:fillRect/>
          </a:stretch>
        </p:blipFill>
        <p:spPr>
          <a:xfrm>
            <a:off x="7277025" y="3475525"/>
            <a:ext cx="1503150" cy="1629475"/>
          </a:xfrm>
          <a:prstGeom prst="rect">
            <a:avLst/>
          </a:prstGeom>
          <a:noFill/>
          <a:ln>
            <a:noFill/>
          </a:ln>
        </p:spPr>
      </p:pic>
      <p:sp>
        <p:nvSpPr>
          <p:cNvPr id="264" name="Google Shape;264;p44"/>
          <p:cNvSpPr txBox="1"/>
          <p:nvPr/>
        </p:nvSpPr>
        <p:spPr>
          <a:xfrm>
            <a:off x="492950" y="3083300"/>
            <a:ext cx="5645700" cy="997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600">
                <a:solidFill>
                  <a:schemeClr val="dk2"/>
                </a:solidFill>
                <a:latin typeface="Open Sans"/>
                <a:ea typeface="Open Sans"/>
                <a:cs typeface="Open Sans"/>
                <a:sym typeface="Open Sans"/>
              </a:rPr>
              <a:t>Read the passage and write it in your own words. </a:t>
            </a:r>
            <a:endParaRPr sz="1600">
              <a:solidFill>
                <a:schemeClr val="dk2"/>
              </a:solidFill>
              <a:latin typeface="Open Sans"/>
              <a:ea typeface="Open Sans"/>
              <a:cs typeface="Open Sans"/>
              <a:sym typeface="Open Sans"/>
            </a:endParaRPr>
          </a:p>
          <a:p>
            <a:pPr indent="0" lvl="0" marL="0" rtl="0" algn="l">
              <a:lnSpc>
                <a:spcPct val="115000"/>
              </a:lnSpc>
              <a:spcBef>
                <a:spcPts val="0"/>
              </a:spcBef>
              <a:spcAft>
                <a:spcPts val="0"/>
              </a:spcAft>
              <a:buNone/>
            </a:pPr>
            <a:r>
              <a:rPr lang="en" sz="1600">
                <a:solidFill>
                  <a:schemeClr val="dk2"/>
                </a:solidFill>
                <a:latin typeface="Open Sans"/>
                <a:ea typeface="Open Sans"/>
                <a:cs typeface="Open Sans"/>
                <a:sym typeface="Open Sans"/>
              </a:rPr>
              <a:t>Don’t forget to cite your source using proper citation!</a:t>
            </a:r>
            <a:endParaRPr sz="1600">
              <a:solidFill>
                <a:schemeClr val="dk2"/>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sz="1600">
              <a:solidFill>
                <a:schemeClr val="dk2"/>
              </a:solidFill>
              <a:latin typeface="Open Sans"/>
              <a:ea typeface="Open Sans"/>
              <a:cs typeface="Open Sans"/>
              <a:sym typeface="Open San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45"/>
          <p:cNvSpPr txBox="1"/>
          <p:nvPr/>
        </p:nvSpPr>
        <p:spPr>
          <a:xfrm>
            <a:off x="371400" y="375775"/>
            <a:ext cx="7497000" cy="1019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2500">
                <a:solidFill>
                  <a:srgbClr val="003C46"/>
                </a:solidFill>
                <a:latin typeface="Lexend Deca"/>
                <a:ea typeface="Lexend Deca"/>
                <a:cs typeface="Lexend Deca"/>
                <a:sym typeface="Lexend Deca"/>
              </a:rPr>
              <a:t>Challenge #1: Paraphrased Text</a:t>
            </a:r>
            <a:endParaRPr sz="2500">
              <a:solidFill>
                <a:srgbClr val="003C46"/>
              </a:solidFill>
              <a:latin typeface="Lexend Deca"/>
              <a:ea typeface="Lexend Deca"/>
              <a:cs typeface="Lexend Deca"/>
              <a:sym typeface="Lexend Deca"/>
            </a:endParaRPr>
          </a:p>
        </p:txBody>
      </p:sp>
      <p:pic>
        <p:nvPicPr>
          <p:cNvPr id="270" name="Google Shape;270;p45"/>
          <p:cNvPicPr preferRelativeResize="0"/>
          <p:nvPr/>
        </p:nvPicPr>
        <p:blipFill rotWithShape="1">
          <a:blip r:embed="rId3">
            <a:alphaModFix/>
          </a:blip>
          <a:srcRect b="13413" l="13413" r="13406" t="13406"/>
          <a:stretch/>
        </p:blipFill>
        <p:spPr>
          <a:xfrm>
            <a:off x="7499650" y="187241"/>
            <a:ext cx="1319491" cy="583199"/>
          </a:xfrm>
          <a:prstGeom prst="rect">
            <a:avLst/>
          </a:prstGeom>
          <a:noFill/>
          <a:ln>
            <a:noFill/>
          </a:ln>
        </p:spPr>
      </p:pic>
      <p:sp>
        <p:nvSpPr>
          <p:cNvPr id="271" name="Google Shape;271;p45"/>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rgbClr val="666666"/>
                </a:solidFill>
                <a:latin typeface="Open Sans"/>
                <a:ea typeface="Open Sans"/>
                <a:cs typeface="Open Sans"/>
                <a:sym typeface="Open Sans"/>
              </a:rPr>
              <a:t>© 2021 Turnitin LLC. All rights reserved.</a:t>
            </a:r>
            <a:endParaRPr sz="600">
              <a:solidFill>
                <a:srgbClr val="666666"/>
              </a:solidFill>
              <a:latin typeface="Open Sans"/>
              <a:ea typeface="Open Sans"/>
              <a:cs typeface="Open Sans"/>
              <a:sym typeface="Open Sans"/>
            </a:endParaRPr>
          </a:p>
        </p:txBody>
      </p:sp>
      <p:sp>
        <p:nvSpPr>
          <p:cNvPr id="272" name="Google Shape;272;p45"/>
          <p:cNvSpPr/>
          <p:nvPr/>
        </p:nvSpPr>
        <p:spPr>
          <a:xfrm>
            <a:off x="7227625" y="3447100"/>
            <a:ext cx="1439100" cy="12477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45"/>
          <p:cNvSpPr txBox="1"/>
          <p:nvPr/>
        </p:nvSpPr>
        <p:spPr>
          <a:xfrm>
            <a:off x="411250" y="1164275"/>
            <a:ext cx="7984800" cy="3774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solidFill>
                  <a:schemeClr val="dk2"/>
                </a:solidFill>
                <a:latin typeface="Open Sans"/>
                <a:ea typeface="Open Sans"/>
                <a:cs typeface="Open Sans"/>
                <a:sym typeface="Open Sans"/>
              </a:rPr>
              <a:t>[Insert passage here]</a:t>
            </a:r>
            <a:endParaRPr sz="1200">
              <a:solidFill>
                <a:schemeClr val="dk2"/>
              </a:solidFill>
              <a:latin typeface="Open Sans"/>
              <a:ea typeface="Open Sans"/>
              <a:cs typeface="Open Sans"/>
              <a:sym typeface="Open Sans"/>
            </a:endParaRPr>
          </a:p>
          <a:p>
            <a:pPr indent="0" lvl="0" marL="0" rtl="0" algn="l">
              <a:lnSpc>
                <a:spcPct val="115000"/>
              </a:lnSpc>
              <a:spcBef>
                <a:spcPts val="1600"/>
              </a:spcBef>
              <a:spcAft>
                <a:spcPts val="0"/>
              </a:spcAft>
              <a:buNone/>
            </a:pPr>
            <a:r>
              <a:t/>
            </a:r>
            <a:endParaRPr sz="1200">
              <a:solidFill>
                <a:schemeClr val="dk2"/>
              </a:solidFill>
              <a:latin typeface="Open Sans"/>
              <a:ea typeface="Open Sans"/>
              <a:cs typeface="Open Sans"/>
              <a:sym typeface="Open Sans"/>
            </a:endParaRPr>
          </a:p>
          <a:p>
            <a:pPr indent="0" lvl="0" marL="0" rtl="0" algn="l">
              <a:lnSpc>
                <a:spcPct val="115000"/>
              </a:lnSpc>
              <a:spcBef>
                <a:spcPts val="1600"/>
              </a:spcBef>
              <a:spcAft>
                <a:spcPts val="0"/>
              </a:spcAft>
              <a:buNone/>
            </a:pPr>
            <a:r>
              <a:t/>
            </a:r>
            <a:endParaRPr sz="1200">
              <a:solidFill>
                <a:schemeClr val="dk2"/>
              </a:solidFill>
              <a:latin typeface="Open Sans"/>
              <a:ea typeface="Open Sans"/>
              <a:cs typeface="Open Sans"/>
              <a:sym typeface="Open Sans"/>
            </a:endParaRPr>
          </a:p>
          <a:p>
            <a:pPr indent="0" lvl="0" marL="0" rtl="0" algn="l">
              <a:lnSpc>
                <a:spcPct val="115000"/>
              </a:lnSpc>
              <a:spcBef>
                <a:spcPts val="1600"/>
              </a:spcBef>
              <a:spcAft>
                <a:spcPts val="0"/>
              </a:spcAft>
              <a:buNone/>
            </a:pPr>
            <a:r>
              <a:t/>
            </a:r>
            <a:endParaRPr sz="1200">
              <a:solidFill>
                <a:schemeClr val="dk2"/>
              </a:solidFill>
              <a:latin typeface="Open Sans"/>
              <a:ea typeface="Open Sans"/>
              <a:cs typeface="Open Sans"/>
              <a:sym typeface="Open Sans"/>
            </a:endParaRPr>
          </a:p>
          <a:p>
            <a:pPr indent="0" lvl="0" marL="0" rtl="0" algn="l">
              <a:lnSpc>
                <a:spcPct val="115000"/>
              </a:lnSpc>
              <a:spcBef>
                <a:spcPts val="1600"/>
              </a:spcBef>
              <a:spcAft>
                <a:spcPts val="0"/>
              </a:spcAft>
              <a:buNone/>
            </a:pPr>
            <a:r>
              <a:t/>
            </a:r>
            <a:endParaRPr sz="1200">
              <a:solidFill>
                <a:schemeClr val="dk2"/>
              </a:solidFill>
              <a:latin typeface="Open Sans"/>
              <a:ea typeface="Open Sans"/>
              <a:cs typeface="Open Sans"/>
              <a:sym typeface="Open Sans"/>
            </a:endParaRPr>
          </a:p>
          <a:p>
            <a:pPr indent="0" lvl="0" marL="0" rtl="0" algn="l">
              <a:lnSpc>
                <a:spcPct val="115000"/>
              </a:lnSpc>
              <a:spcBef>
                <a:spcPts val="1600"/>
              </a:spcBef>
              <a:spcAft>
                <a:spcPts val="0"/>
              </a:spcAft>
              <a:buNone/>
            </a:pPr>
            <a:r>
              <a:t/>
            </a:r>
            <a:endParaRPr sz="1200">
              <a:solidFill>
                <a:schemeClr val="dk2"/>
              </a:solidFill>
              <a:latin typeface="Open Sans"/>
              <a:ea typeface="Open Sans"/>
              <a:cs typeface="Open Sans"/>
              <a:sym typeface="Open Sans"/>
            </a:endParaRPr>
          </a:p>
          <a:p>
            <a:pPr indent="0" lvl="0" marL="0" rtl="0" algn="l">
              <a:lnSpc>
                <a:spcPct val="115000"/>
              </a:lnSpc>
              <a:spcBef>
                <a:spcPts val="1600"/>
              </a:spcBef>
              <a:spcAft>
                <a:spcPts val="0"/>
              </a:spcAft>
              <a:buNone/>
            </a:pPr>
            <a:r>
              <a:t/>
            </a:r>
            <a:endParaRPr sz="1200">
              <a:solidFill>
                <a:schemeClr val="dk2"/>
              </a:solidFill>
              <a:latin typeface="Open Sans"/>
              <a:ea typeface="Open Sans"/>
              <a:cs typeface="Open Sans"/>
              <a:sym typeface="Open Sans"/>
            </a:endParaRPr>
          </a:p>
          <a:p>
            <a:pPr indent="0" lvl="0" marL="0" rtl="0" algn="l">
              <a:lnSpc>
                <a:spcPct val="115000"/>
              </a:lnSpc>
              <a:spcBef>
                <a:spcPts val="1600"/>
              </a:spcBef>
              <a:spcAft>
                <a:spcPts val="0"/>
              </a:spcAft>
              <a:buNone/>
            </a:pPr>
            <a:r>
              <a:rPr lang="en" sz="1200">
                <a:solidFill>
                  <a:schemeClr val="dk2"/>
                </a:solidFill>
                <a:latin typeface="Open Sans"/>
                <a:ea typeface="Open Sans"/>
                <a:cs typeface="Open Sans"/>
                <a:sym typeface="Open Sans"/>
              </a:rPr>
              <a:t>[Insert source details here]</a:t>
            </a:r>
            <a:endParaRPr sz="1200">
              <a:solidFill>
                <a:schemeClr val="dk2"/>
              </a:solidFill>
              <a:latin typeface="Open Sans"/>
              <a:ea typeface="Open Sans"/>
              <a:cs typeface="Open Sans"/>
              <a:sym typeface="Open Sans"/>
            </a:endParaRPr>
          </a:p>
          <a:p>
            <a:pPr indent="0" lvl="0" marL="0" rtl="0" algn="l">
              <a:lnSpc>
                <a:spcPct val="115000"/>
              </a:lnSpc>
              <a:spcBef>
                <a:spcPts val="1600"/>
              </a:spcBef>
              <a:spcAft>
                <a:spcPts val="1600"/>
              </a:spcAft>
              <a:buNone/>
            </a:pPr>
            <a:r>
              <a:t/>
            </a:r>
            <a:endParaRPr sz="1200">
              <a:solidFill>
                <a:schemeClr val="dk2"/>
              </a:solidFill>
              <a:latin typeface="Open Sans"/>
              <a:ea typeface="Open Sans"/>
              <a:cs typeface="Open Sans"/>
              <a:sym typeface="Open Sans"/>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urnitin">
  <a:themeElements>
    <a:clrScheme name="Simple Light">
      <a:dk1>
        <a:srgbClr val="003C46"/>
      </a:dk1>
      <a:lt1>
        <a:srgbClr val="FFFFFF"/>
      </a:lt1>
      <a:dk2>
        <a:srgbClr val="575757"/>
      </a:dk2>
      <a:lt2>
        <a:srgbClr val="0096FF"/>
      </a:lt2>
      <a:accent1>
        <a:srgbClr val="EFF4F3"/>
      </a:accent1>
      <a:accent2>
        <a:srgbClr val="C8C8C8"/>
      </a:accent2>
      <a:accent3>
        <a:srgbClr val="FFF099"/>
      </a:accent3>
      <a:accent4>
        <a:srgbClr val="FFE500"/>
      </a:accent4>
      <a:accent5>
        <a:srgbClr val="B2C4C7"/>
      </a:accent5>
      <a:accent6>
        <a:srgbClr val="7F9DA2"/>
      </a:accent6>
      <a:hlink>
        <a:srgbClr val="0096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